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0" r:id="rId5"/>
  </p:sldMasterIdLst>
  <p:notesMasterIdLst>
    <p:notesMasterId r:id="rId8"/>
  </p:notesMasterIdLst>
  <p:sldIdLst>
    <p:sldId id="272" r:id="rId6"/>
    <p:sldId id="270" r:id="rId7"/>
  </p:sldIdLst>
  <p:sldSz cx="7562850" cy="10688638"/>
  <p:notesSz cx="6807200" cy="9939338"/>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96888" indent="-39688" algn="l" rtl="0" fontAlgn="base">
      <a:spcBef>
        <a:spcPct val="0"/>
      </a:spcBef>
      <a:spcAft>
        <a:spcPct val="0"/>
      </a:spcAft>
      <a:defRPr kumimoji="1" kern="1200">
        <a:solidFill>
          <a:schemeClr val="tx1"/>
        </a:solidFill>
        <a:latin typeface="Arial" charset="0"/>
        <a:ea typeface="ＭＳ Ｐゴシック" charset="-128"/>
        <a:cs typeface="+mn-cs"/>
      </a:defRPr>
    </a:lvl2pPr>
    <a:lvl3pPr marL="995363" indent="-80963" algn="l" rtl="0" fontAlgn="base">
      <a:spcBef>
        <a:spcPct val="0"/>
      </a:spcBef>
      <a:spcAft>
        <a:spcPct val="0"/>
      </a:spcAft>
      <a:defRPr kumimoji="1" kern="1200">
        <a:solidFill>
          <a:schemeClr val="tx1"/>
        </a:solidFill>
        <a:latin typeface="Arial" charset="0"/>
        <a:ea typeface="ＭＳ Ｐゴシック" charset="-128"/>
        <a:cs typeface="+mn-cs"/>
      </a:defRPr>
    </a:lvl3pPr>
    <a:lvl4pPr marL="1492250" indent="-120650" algn="l" rtl="0" fontAlgn="base">
      <a:spcBef>
        <a:spcPct val="0"/>
      </a:spcBef>
      <a:spcAft>
        <a:spcPct val="0"/>
      </a:spcAft>
      <a:defRPr kumimoji="1" kern="1200">
        <a:solidFill>
          <a:schemeClr val="tx1"/>
        </a:solidFill>
        <a:latin typeface="Arial" charset="0"/>
        <a:ea typeface="ＭＳ Ｐゴシック" charset="-128"/>
        <a:cs typeface="+mn-cs"/>
      </a:defRPr>
    </a:lvl4pPr>
    <a:lvl5pPr marL="1990725" indent="-161925"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3365">
          <p15:clr>
            <a:srgbClr val="A4A3A4"/>
          </p15:clr>
        </p15:guide>
        <p15:guide id="2" orient="horz" pos="6694">
          <p15:clr>
            <a:srgbClr val="A4A3A4"/>
          </p15:clr>
        </p15:guide>
        <p15:guide id="3" pos="4733">
          <p15:clr>
            <a:srgbClr val="A4A3A4"/>
          </p15:clr>
        </p15:guide>
        <p15:guide id="4" pos="31">
          <p15:clr>
            <a:srgbClr val="A4A3A4"/>
          </p15:clr>
        </p15:guide>
      </p15:sldGuideLst>
    </p:ext>
    <p:ext uri="{2D200454-40CA-4A62-9FC3-DE9A4176ACB9}">
      <p15:notesGuideLst xmlns:p15="http://schemas.microsoft.com/office/powerpoint/2012/main">
        <p15:guide id="1" orient="horz" pos="3130" userDrawn="1">
          <p15:clr>
            <a:srgbClr val="A4A3A4"/>
          </p15:clr>
        </p15:guide>
        <p15:guide id="2" pos="2145"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99FF"/>
    <a:srgbClr val="8EB4E3"/>
    <a:srgbClr val="66FF99"/>
    <a:srgbClr val="FF7C80"/>
    <a:srgbClr val="009999"/>
    <a:srgbClr val="008080"/>
    <a:srgbClr val="003300"/>
    <a:srgbClr val="000066"/>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866" autoAdjust="0"/>
    <p:restoredTop sz="95238" autoAdjust="0"/>
  </p:normalViewPr>
  <p:slideViewPr>
    <p:cSldViewPr>
      <p:cViewPr varScale="1">
        <p:scale>
          <a:sx n="55" d="100"/>
          <a:sy n="55" d="100"/>
        </p:scale>
        <p:origin x="2340" y="84"/>
      </p:cViewPr>
      <p:guideLst>
        <p:guide orient="horz" pos="3365"/>
        <p:guide orient="horz" pos="6694"/>
        <p:guide pos="4733"/>
        <p:guide pos="31"/>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151" d="100"/>
          <a:sy n="151" d="100"/>
        </p:scale>
        <p:origin x="-6840" y="-120"/>
      </p:cViewPr>
      <p:guideLst>
        <p:guide orient="horz" pos="3130"/>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heme" Target="theme/theme1.xml"/><Relationship Id="rId5" Type="http://schemas.openxmlformats.org/officeDocument/2006/relationships/slideMaster" Target="slideMasters/slideMaster2.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50375" cy="497368"/>
          </a:xfrm>
          <a:prstGeom prst="rect">
            <a:avLst/>
          </a:prstGeom>
        </p:spPr>
        <p:txBody>
          <a:bodyPr vert="horz" lIns="91536" tIns="45767" rIns="91536" bIns="45767" rtlCol="0"/>
          <a:lstStyle>
            <a:lvl1pPr algn="l" eaLnBrk="1" hangingPunct="1">
              <a:defRPr sz="1200">
                <a:latin typeface="Arial" charset="0"/>
                <a:ea typeface="ＭＳ Ｐゴシック" charset="0"/>
                <a:cs typeface="ＭＳ Ｐゴシック" charset="0"/>
              </a:defRPr>
            </a:lvl1pPr>
          </a:lstStyle>
          <a:p>
            <a:pPr>
              <a:defRPr/>
            </a:pPr>
            <a:endParaRPr lang="ja-JP" altLang="en-US"/>
          </a:p>
        </p:txBody>
      </p:sp>
      <p:sp>
        <p:nvSpPr>
          <p:cNvPr id="3" name="日付プレースホルダー 2"/>
          <p:cNvSpPr>
            <a:spLocks noGrp="1"/>
          </p:cNvSpPr>
          <p:nvPr>
            <p:ph type="dt" idx="1"/>
          </p:nvPr>
        </p:nvSpPr>
        <p:spPr>
          <a:xfrm>
            <a:off x="3855221" y="0"/>
            <a:ext cx="2950374" cy="497368"/>
          </a:xfrm>
          <a:prstGeom prst="rect">
            <a:avLst/>
          </a:prstGeom>
        </p:spPr>
        <p:txBody>
          <a:bodyPr vert="horz" wrap="square" lIns="91536" tIns="45767" rIns="91536" bIns="45767" numCol="1" anchor="t" anchorCtr="0" compatLnSpc="1">
            <a:prstTxWarp prst="textNoShape">
              <a:avLst/>
            </a:prstTxWarp>
          </a:bodyPr>
          <a:lstStyle>
            <a:lvl1pPr algn="r" eaLnBrk="1" hangingPunct="1">
              <a:defRPr sz="1200">
                <a:latin typeface="Arial" pitchFamily="34" charset="0"/>
                <a:ea typeface="ＭＳ Ｐゴシック" pitchFamily="50" charset="-128"/>
              </a:defRPr>
            </a:lvl1pPr>
          </a:lstStyle>
          <a:p>
            <a:pPr>
              <a:defRPr/>
            </a:pPr>
            <a:fld id="{5FA0286E-D706-467B-B82E-6AC78E43AD42}" type="datetimeFigureOut">
              <a:rPr lang="ja-JP" altLang="en-US"/>
              <a:pPr>
                <a:defRPr/>
              </a:pPr>
              <a:t>2021/7/15</a:t>
            </a:fld>
            <a:endParaRPr lang="ja-JP" altLang="en-US" dirty="0"/>
          </a:p>
        </p:txBody>
      </p:sp>
      <p:sp>
        <p:nvSpPr>
          <p:cNvPr id="4" name="スライド イメージ プレースホルダー 3"/>
          <p:cNvSpPr>
            <a:spLocks noGrp="1" noRot="1" noChangeAspect="1"/>
          </p:cNvSpPr>
          <p:nvPr>
            <p:ph type="sldImg" idx="2"/>
          </p:nvPr>
        </p:nvSpPr>
        <p:spPr>
          <a:xfrm>
            <a:off x="2084388" y="746125"/>
            <a:ext cx="2638425" cy="3727450"/>
          </a:xfrm>
          <a:prstGeom prst="rect">
            <a:avLst/>
          </a:prstGeom>
          <a:noFill/>
          <a:ln w="12700">
            <a:solidFill>
              <a:prstClr val="black"/>
            </a:solidFill>
          </a:ln>
        </p:spPr>
        <p:txBody>
          <a:bodyPr vert="horz" lIns="91536" tIns="45767" rIns="91536" bIns="45767" rtlCol="0" anchor="ctr"/>
          <a:lstStyle/>
          <a:p>
            <a:pPr lvl="0"/>
            <a:endParaRPr lang="ja-JP" altLang="en-US" noProof="0" dirty="0"/>
          </a:p>
        </p:txBody>
      </p:sp>
      <p:sp>
        <p:nvSpPr>
          <p:cNvPr id="5" name="ノート プレースホルダー 4"/>
          <p:cNvSpPr>
            <a:spLocks noGrp="1"/>
          </p:cNvSpPr>
          <p:nvPr>
            <p:ph type="body" sz="quarter" idx="3"/>
          </p:nvPr>
        </p:nvSpPr>
        <p:spPr>
          <a:xfrm>
            <a:off x="681845" y="4720986"/>
            <a:ext cx="5445118" cy="4473103"/>
          </a:xfrm>
          <a:prstGeom prst="rect">
            <a:avLst/>
          </a:prstGeom>
        </p:spPr>
        <p:txBody>
          <a:bodyPr vert="horz" lIns="91536" tIns="45767" rIns="91536" bIns="45767"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p:cNvSpPr>
            <a:spLocks noGrp="1"/>
          </p:cNvSpPr>
          <p:nvPr>
            <p:ph type="ftr" sz="quarter" idx="4"/>
          </p:nvPr>
        </p:nvSpPr>
        <p:spPr>
          <a:xfrm>
            <a:off x="1" y="9440372"/>
            <a:ext cx="2950375" cy="497367"/>
          </a:xfrm>
          <a:prstGeom prst="rect">
            <a:avLst/>
          </a:prstGeom>
        </p:spPr>
        <p:txBody>
          <a:bodyPr vert="horz" lIns="91536" tIns="45767" rIns="91536" bIns="45767" rtlCol="0" anchor="b"/>
          <a:lstStyle>
            <a:lvl1pPr algn="l" eaLnBrk="1" hangingPunct="1">
              <a:defRPr sz="1200">
                <a:latin typeface="Arial" charset="0"/>
                <a:ea typeface="ＭＳ Ｐゴシック" charset="0"/>
                <a:cs typeface="ＭＳ Ｐゴシック" charset="0"/>
              </a:defRPr>
            </a:lvl1pPr>
          </a:lstStyle>
          <a:p>
            <a:pPr>
              <a:defRPr/>
            </a:pPr>
            <a:endParaRPr lang="ja-JP" altLang="en-US"/>
          </a:p>
        </p:txBody>
      </p:sp>
      <p:sp>
        <p:nvSpPr>
          <p:cNvPr id="7" name="スライド番号プレースホルダー 6"/>
          <p:cNvSpPr>
            <a:spLocks noGrp="1"/>
          </p:cNvSpPr>
          <p:nvPr>
            <p:ph type="sldNum" sz="quarter" idx="5"/>
          </p:nvPr>
        </p:nvSpPr>
        <p:spPr>
          <a:xfrm>
            <a:off x="3855221" y="9440372"/>
            <a:ext cx="2950374" cy="497367"/>
          </a:xfrm>
          <a:prstGeom prst="rect">
            <a:avLst/>
          </a:prstGeom>
        </p:spPr>
        <p:txBody>
          <a:bodyPr vert="horz" wrap="square" lIns="91536" tIns="45767" rIns="91536" bIns="45767" numCol="1" anchor="b" anchorCtr="0" compatLnSpc="1">
            <a:prstTxWarp prst="textNoShape">
              <a:avLst/>
            </a:prstTxWarp>
          </a:bodyPr>
          <a:lstStyle>
            <a:lvl1pPr algn="r" eaLnBrk="1" hangingPunct="1">
              <a:defRPr sz="1200">
                <a:latin typeface="Arial" charset="0"/>
                <a:ea typeface="ＭＳ Ｐゴシック" charset="-128"/>
              </a:defRPr>
            </a:lvl1pPr>
          </a:lstStyle>
          <a:p>
            <a:pPr>
              <a:defRPr/>
            </a:pPr>
            <a:fld id="{23FE9B03-9892-4C74-B2F9-02680F8F1DB6}" type="slidenum">
              <a:rPr lang="ja-JP" altLang="en-US"/>
              <a:pPr>
                <a:defRPr/>
              </a:pPr>
              <a:t>‹#›</a:t>
            </a:fld>
            <a:endParaRPr lang="ja-JP" altLang="en-US"/>
          </a:p>
        </p:txBody>
      </p:sp>
    </p:spTree>
    <p:extLst>
      <p:ext uri="{BB962C8B-B14F-4D97-AF65-F5344CB8AC3E}">
        <p14:creationId xmlns:p14="http://schemas.microsoft.com/office/powerpoint/2010/main" val="1492706833"/>
      </p:ext>
    </p:extLst>
  </p:cSld>
  <p:clrMap bg1="lt1" tx1="dk1" bg2="lt2" tx2="dk2" accent1="accent1" accent2="accent2" accent3="accent3" accent4="accent4" accent5="accent5" accent6="accent6" hlink="hlink" folHlink="folHlink"/>
  <p:notesStyle>
    <a:lvl1pPr algn="l" defTabSz="496888" rtl="0" eaLnBrk="0" fontAlgn="base" hangingPunct="0">
      <a:spcBef>
        <a:spcPct val="30000"/>
      </a:spcBef>
      <a:spcAft>
        <a:spcPct val="0"/>
      </a:spcAft>
      <a:defRPr kumimoji="1" sz="1300" kern="1200">
        <a:solidFill>
          <a:schemeClr val="tx1"/>
        </a:solidFill>
        <a:latin typeface="+mn-lt"/>
        <a:ea typeface="+mn-ea"/>
        <a:cs typeface="ＭＳ Ｐゴシック" charset="0"/>
      </a:defRPr>
    </a:lvl1pPr>
    <a:lvl2pPr marL="496888" algn="l" defTabSz="496888" rtl="0" eaLnBrk="0" fontAlgn="base" hangingPunct="0">
      <a:spcBef>
        <a:spcPct val="30000"/>
      </a:spcBef>
      <a:spcAft>
        <a:spcPct val="0"/>
      </a:spcAft>
      <a:defRPr kumimoji="1" sz="1300" kern="1200">
        <a:solidFill>
          <a:schemeClr val="tx1"/>
        </a:solidFill>
        <a:latin typeface="+mn-lt"/>
        <a:ea typeface="+mn-ea"/>
        <a:cs typeface="+mn-cs"/>
      </a:defRPr>
    </a:lvl2pPr>
    <a:lvl3pPr marL="995363" algn="l" defTabSz="496888" rtl="0" eaLnBrk="0" fontAlgn="base" hangingPunct="0">
      <a:spcBef>
        <a:spcPct val="30000"/>
      </a:spcBef>
      <a:spcAft>
        <a:spcPct val="0"/>
      </a:spcAft>
      <a:defRPr kumimoji="1" sz="1300" kern="1200">
        <a:solidFill>
          <a:schemeClr val="tx1"/>
        </a:solidFill>
        <a:latin typeface="+mn-lt"/>
        <a:ea typeface="+mn-ea"/>
        <a:cs typeface="+mn-cs"/>
      </a:defRPr>
    </a:lvl3pPr>
    <a:lvl4pPr marL="1492250" algn="l" defTabSz="496888" rtl="0" eaLnBrk="0" fontAlgn="base" hangingPunct="0">
      <a:spcBef>
        <a:spcPct val="30000"/>
      </a:spcBef>
      <a:spcAft>
        <a:spcPct val="0"/>
      </a:spcAft>
      <a:defRPr kumimoji="1" sz="1300" kern="1200">
        <a:solidFill>
          <a:schemeClr val="tx1"/>
        </a:solidFill>
        <a:latin typeface="+mn-lt"/>
        <a:ea typeface="+mn-ea"/>
        <a:cs typeface="+mn-cs"/>
      </a:defRPr>
    </a:lvl4pPr>
    <a:lvl5pPr marL="1990725" algn="l" defTabSz="496888" rtl="0" eaLnBrk="0" fontAlgn="base" hangingPunct="0">
      <a:spcBef>
        <a:spcPct val="30000"/>
      </a:spcBef>
      <a:spcAft>
        <a:spcPct val="0"/>
      </a:spcAft>
      <a:defRPr kumimoji="1" sz="1300" kern="1200">
        <a:solidFill>
          <a:schemeClr val="tx1"/>
        </a:solidFill>
        <a:latin typeface="+mn-lt"/>
        <a:ea typeface="+mn-ea"/>
        <a:cs typeface="+mn-cs"/>
      </a:defRPr>
    </a:lvl5pPr>
    <a:lvl6pPr marL="2488768" algn="l" defTabSz="497754" rtl="0" eaLnBrk="1" latinLnBrk="0" hangingPunct="1">
      <a:defRPr kumimoji="1" sz="1300" kern="1200">
        <a:solidFill>
          <a:schemeClr val="tx1"/>
        </a:solidFill>
        <a:latin typeface="+mn-lt"/>
        <a:ea typeface="+mn-ea"/>
        <a:cs typeface="+mn-cs"/>
      </a:defRPr>
    </a:lvl6pPr>
    <a:lvl7pPr marL="2986522" algn="l" defTabSz="497754" rtl="0" eaLnBrk="1" latinLnBrk="0" hangingPunct="1">
      <a:defRPr kumimoji="1" sz="1300" kern="1200">
        <a:solidFill>
          <a:schemeClr val="tx1"/>
        </a:solidFill>
        <a:latin typeface="+mn-lt"/>
        <a:ea typeface="+mn-ea"/>
        <a:cs typeface="+mn-cs"/>
      </a:defRPr>
    </a:lvl7pPr>
    <a:lvl8pPr marL="3484275" algn="l" defTabSz="497754" rtl="0" eaLnBrk="1" latinLnBrk="0" hangingPunct="1">
      <a:defRPr kumimoji="1" sz="1300" kern="1200">
        <a:solidFill>
          <a:schemeClr val="tx1"/>
        </a:solidFill>
        <a:latin typeface="+mn-lt"/>
        <a:ea typeface="+mn-ea"/>
        <a:cs typeface="+mn-cs"/>
      </a:defRPr>
    </a:lvl8pPr>
    <a:lvl9pPr marL="3982029" algn="l" defTabSz="497754" rtl="0" eaLnBrk="1" latinLnBrk="0" hangingPunct="1">
      <a:defRPr kumimoji="1"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
        <p:nvSpPr>
          <p:cNvPr id="4100"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300">
                <a:solidFill>
                  <a:schemeClr val="tx1"/>
                </a:solidFill>
                <a:latin typeface="Calibri" pitchFamily="34" charset="0"/>
                <a:ea typeface="ＭＳ Ｐゴシック" charset="-128"/>
              </a:defRPr>
            </a:lvl1pPr>
            <a:lvl2pPr marL="741341" indent="-283407" eaLnBrk="0" hangingPunct="0">
              <a:spcBef>
                <a:spcPct val="30000"/>
              </a:spcBef>
              <a:defRPr kumimoji="1" sz="1300">
                <a:solidFill>
                  <a:schemeClr val="tx1"/>
                </a:solidFill>
                <a:latin typeface="Calibri" pitchFamily="34" charset="0"/>
                <a:ea typeface="ＭＳ Ｐゴシック" charset="-128"/>
              </a:defRPr>
            </a:lvl2pPr>
            <a:lvl3pPr marL="1141633" indent="-225765" eaLnBrk="0" hangingPunct="0">
              <a:spcBef>
                <a:spcPct val="30000"/>
              </a:spcBef>
              <a:defRPr kumimoji="1" sz="1300">
                <a:solidFill>
                  <a:schemeClr val="tx1"/>
                </a:solidFill>
                <a:latin typeface="Calibri" pitchFamily="34" charset="0"/>
                <a:ea typeface="ＭＳ Ｐゴシック" charset="-128"/>
              </a:defRPr>
            </a:lvl3pPr>
            <a:lvl4pPr marL="1597966" indent="-225765" eaLnBrk="0" hangingPunct="0">
              <a:spcBef>
                <a:spcPct val="30000"/>
              </a:spcBef>
              <a:defRPr kumimoji="1" sz="1300">
                <a:solidFill>
                  <a:schemeClr val="tx1"/>
                </a:solidFill>
                <a:latin typeface="Calibri" pitchFamily="34" charset="0"/>
                <a:ea typeface="ＭＳ Ｐゴシック" charset="-128"/>
              </a:defRPr>
            </a:lvl4pPr>
            <a:lvl5pPr marL="2055899" indent="-225765" eaLnBrk="0" hangingPunct="0">
              <a:spcBef>
                <a:spcPct val="30000"/>
              </a:spcBef>
              <a:defRPr kumimoji="1" sz="1300">
                <a:solidFill>
                  <a:schemeClr val="tx1"/>
                </a:solidFill>
                <a:latin typeface="Calibri" pitchFamily="34" charset="0"/>
                <a:ea typeface="ＭＳ Ｐゴシック" charset="-128"/>
              </a:defRPr>
            </a:lvl5pPr>
            <a:lvl6pPr marL="2517036" indent="-225765" eaLnBrk="0" fontAlgn="base" hangingPunct="0">
              <a:spcBef>
                <a:spcPct val="30000"/>
              </a:spcBef>
              <a:spcAft>
                <a:spcPct val="0"/>
              </a:spcAft>
              <a:defRPr kumimoji="1" sz="1300">
                <a:solidFill>
                  <a:schemeClr val="tx1"/>
                </a:solidFill>
                <a:latin typeface="Calibri" pitchFamily="34" charset="0"/>
                <a:ea typeface="ＭＳ Ｐゴシック" charset="-128"/>
              </a:defRPr>
            </a:lvl6pPr>
            <a:lvl7pPr marL="2978172" indent="-225765" eaLnBrk="0" fontAlgn="base" hangingPunct="0">
              <a:spcBef>
                <a:spcPct val="30000"/>
              </a:spcBef>
              <a:spcAft>
                <a:spcPct val="0"/>
              </a:spcAft>
              <a:defRPr kumimoji="1" sz="1300">
                <a:solidFill>
                  <a:schemeClr val="tx1"/>
                </a:solidFill>
                <a:latin typeface="Calibri" pitchFamily="34" charset="0"/>
                <a:ea typeface="ＭＳ Ｐゴシック" charset="-128"/>
              </a:defRPr>
            </a:lvl7pPr>
            <a:lvl8pPr marL="3439308" indent="-225765" eaLnBrk="0" fontAlgn="base" hangingPunct="0">
              <a:spcBef>
                <a:spcPct val="30000"/>
              </a:spcBef>
              <a:spcAft>
                <a:spcPct val="0"/>
              </a:spcAft>
              <a:defRPr kumimoji="1" sz="1300">
                <a:solidFill>
                  <a:schemeClr val="tx1"/>
                </a:solidFill>
                <a:latin typeface="Calibri" pitchFamily="34" charset="0"/>
                <a:ea typeface="ＭＳ Ｐゴシック" charset="-128"/>
              </a:defRPr>
            </a:lvl8pPr>
            <a:lvl9pPr marL="3900444" indent="-225765" eaLnBrk="0" fontAlgn="base" hangingPunct="0">
              <a:spcBef>
                <a:spcPct val="30000"/>
              </a:spcBef>
              <a:spcAft>
                <a:spcPct val="0"/>
              </a:spcAft>
              <a:defRPr kumimoji="1" sz="1300">
                <a:solidFill>
                  <a:schemeClr val="tx1"/>
                </a:solidFill>
                <a:latin typeface="Calibri" pitchFamily="34" charset="0"/>
                <a:ea typeface="ＭＳ Ｐゴシック" charset="-128"/>
              </a:defRPr>
            </a:lvl9pPr>
          </a:lstStyle>
          <a:p>
            <a:pPr defTabSz="915589" eaLnBrk="1" hangingPunct="1">
              <a:spcBef>
                <a:spcPct val="0"/>
              </a:spcBef>
              <a:defRPr/>
            </a:pPr>
            <a:fld id="{AFC01D51-5565-4503-AA14-A4FD4221FC9D}" type="slidenum">
              <a:rPr lang="ja-JP" altLang="en-US" sz="1200">
                <a:solidFill>
                  <a:srgbClr val="000000"/>
                </a:solidFill>
                <a:latin typeface="Arial" charset="0"/>
              </a:rPr>
              <a:pPr defTabSz="915589" eaLnBrk="1" hangingPunct="1">
                <a:spcBef>
                  <a:spcPct val="0"/>
                </a:spcBef>
                <a:defRPr/>
              </a:pPr>
              <a:t>1</a:t>
            </a:fld>
            <a:endParaRPr lang="ja-JP" altLang="en-US" sz="1200">
              <a:solidFill>
                <a:srgbClr val="000000"/>
              </a:solidFill>
              <a:latin typeface="Arial" charset="0"/>
            </a:endParaRPr>
          </a:p>
        </p:txBody>
      </p:sp>
    </p:spTree>
    <p:extLst>
      <p:ext uri="{BB962C8B-B14F-4D97-AF65-F5344CB8AC3E}">
        <p14:creationId xmlns:p14="http://schemas.microsoft.com/office/powerpoint/2010/main" val="15260051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67214" y="3320409"/>
            <a:ext cx="6428423" cy="2291129"/>
          </a:xfrm>
        </p:spPr>
        <p:txBody>
          <a:bodyPr lIns="99551" tIns="49775" rIns="99551" bIns="49775"/>
          <a:lstStyle/>
          <a:p>
            <a:r>
              <a:rPr lang="ja-JP" altLang="en-US"/>
              <a:t>マスタ タイトルの書式設定</a:t>
            </a:r>
          </a:p>
        </p:txBody>
      </p:sp>
      <p:sp>
        <p:nvSpPr>
          <p:cNvPr id="3" name="サブタイトル 2"/>
          <p:cNvSpPr>
            <a:spLocks noGrp="1"/>
          </p:cNvSpPr>
          <p:nvPr>
            <p:ph type="subTitle" idx="1"/>
          </p:nvPr>
        </p:nvSpPr>
        <p:spPr>
          <a:xfrm>
            <a:off x="1134428" y="6056895"/>
            <a:ext cx="5293995" cy="2731542"/>
          </a:xfrm>
        </p:spPr>
        <p:txBody>
          <a:bodyPr lIns="99551" tIns="49775" rIns="99551" bIns="49775"/>
          <a:lstStyle>
            <a:lvl1pPr marL="0" indent="0" algn="ctr">
              <a:buNone/>
              <a:defRPr>
                <a:solidFill>
                  <a:schemeClr val="tx1">
                    <a:tint val="75000"/>
                  </a:schemeClr>
                </a:solidFill>
              </a:defRPr>
            </a:lvl1pPr>
            <a:lvl2pPr marL="497754" indent="0" algn="ctr">
              <a:buNone/>
              <a:defRPr>
                <a:solidFill>
                  <a:schemeClr val="tx1">
                    <a:tint val="75000"/>
                  </a:schemeClr>
                </a:solidFill>
              </a:defRPr>
            </a:lvl2pPr>
            <a:lvl3pPr marL="995507" indent="0" algn="ctr">
              <a:buNone/>
              <a:defRPr>
                <a:solidFill>
                  <a:schemeClr val="tx1">
                    <a:tint val="75000"/>
                  </a:schemeClr>
                </a:solidFill>
              </a:defRPr>
            </a:lvl3pPr>
            <a:lvl4pPr marL="1493261" indent="0" algn="ctr">
              <a:buNone/>
              <a:defRPr>
                <a:solidFill>
                  <a:schemeClr val="tx1">
                    <a:tint val="75000"/>
                  </a:schemeClr>
                </a:solidFill>
              </a:defRPr>
            </a:lvl4pPr>
            <a:lvl5pPr marL="1991015" indent="0" algn="ctr">
              <a:buNone/>
              <a:defRPr>
                <a:solidFill>
                  <a:schemeClr val="tx1">
                    <a:tint val="75000"/>
                  </a:schemeClr>
                </a:solidFill>
              </a:defRPr>
            </a:lvl5pPr>
            <a:lvl6pPr marL="2488768" indent="0" algn="ctr">
              <a:buNone/>
              <a:defRPr>
                <a:solidFill>
                  <a:schemeClr val="tx1">
                    <a:tint val="75000"/>
                  </a:schemeClr>
                </a:solidFill>
              </a:defRPr>
            </a:lvl6pPr>
            <a:lvl7pPr marL="2986522" indent="0" algn="ctr">
              <a:buNone/>
              <a:defRPr>
                <a:solidFill>
                  <a:schemeClr val="tx1">
                    <a:tint val="75000"/>
                  </a:schemeClr>
                </a:solidFill>
              </a:defRPr>
            </a:lvl7pPr>
            <a:lvl8pPr marL="3484275" indent="0" algn="ctr">
              <a:buNone/>
              <a:defRPr>
                <a:solidFill>
                  <a:schemeClr val="tx1">
                    <a:tint val="75000"/>
                  </a:schemeClr>
                </a:solidFill>
              </a:defRPr>
            </a:lvl8pPr>
            <a:lvl9pPr marL="3982029"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p:cNvSpPr>
            <a:spLocks noGrp="1"/>
          </p:cNvSpPr>
          <p:nvPr>
            <p:ph type="dt" sz="half" idx="10"/>
          </p:nvPr>
        </p:nvSpPr>
        <p:spPr/>
        <p:txBody>
          <a:bodyPr/>
          <a:lstStyle>
            <a:lvl1pPr>
              <a:defRPr/>
            </a:lvl1pPr>
          </a:lstStyle>
          <a:p>
            <a:pPr>
              <a:defRPr/>
            </a:pPr>
            <a:fld id="{00B02A39-0C53-45C6-8F0C-483184136C8E}" type="datetimeFigureOut">
              <a:rPr lang="ja-JP" altLang="en-US"/>
              <a:pPr>
                <a:defRPr/>
              </a:pPr>
              <a:t>2021/7/15</a:t>
            </a:fld>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6EE85D5F-A86F-4770-9339-2913D1D2D2D7}" type="slidenum">
              <a:rPr lang="ja-JP" altLang="en-US"/>
              <a:pPr>
                <a:defRPr/>
              </a:pPr>
              <a:t>‹#›</a:t>
            </a:fld>
            <a:endParaRPr lang="ja-JP" altLang="en-US"/>
          </a:p>
        </p:txBody>
      </p:sp>
    </p:spTree>
    <p:extLst>
      <p:ext uri="{BB962C8B-B14F-4D97-AF65-F5344CB8AC3E}">
        <p14:creationId xmlns:p14="http://schemas.microsoft.com/office/powerpoint/2010/main" val="3322339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lIns="99551" tIns="49775" rIns="99551" bIns="49775"/>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lIns="99551" tIns="49775" rIns="99551" bIns="49775"/>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A0130210-887C-439D-A501-96603E70C629}" type="datetimeFigureOut">
              <a:rPr lang="ja-JP" altLang="en-US"/>
              <a:pPr>
                <a:defRPr/>
              </a:pPr>
              <a:t>2021/7/15</a:t>
            </a:fld>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C67BDE1A-73EA-4125-B503-8FB7197AC794}" type="slidenum">
              <a:rPr lang="ja-JP" altLang="en-US"/>
              <a:pPr>
                <a:defRPr/>
              </a:pPr>
              <a:t>‹#›</a:t>
            </a:fld>
            <a:endParaRPr lang="ja-JP" altLang="en-US"/>
          </a:p>
        </p:txBody>
      </p:sp>
    </p:spTree>
    <p:extLst>
      <p:ext uri="{BB962C8B-B14F-4D97-AF65-F5344CB8AC3E}">
        <p14:creationId xmlns:p14="http://schemas.microsoft.com/office/powerpoint/2010/main" val="7797407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112299" y="571547"/>
            <a:ext cx="1276231" cy="12158326"/>
          </a:xfrm>
        </p:spPr>
        <p:txBody>
          <a:bodyPr vert="eaVert" lIns="99551" tIns="49775" rIns="99551" bIns="49775"/>
          <a:lstStyle/>
          <a:p>
            <a:r>
              <a:rPr lang="ja-JP" altLang="en-US"/>
              <a:t>マスタ タイトルの書式設定</a:t>
            </a:r>
          </a:p>
        </p:txBody>
      </p:sp>
      <p:sp>
        <p:nvSpPr>
          <p:cNvPr id="3" name="縦書きテキスト プレースホルダ 2"/>
          <p:cNvSpPr>
            <a:spLocks noGrp="1"/>
          </p:cNvSpPr>
          <p:nvPr>
            <p:ph type="body" orient="vert" idx="1"/>
          </p:nvPr>
        </p:nvSpPr>
        <p:spPr>
          <a:xfrm>
            <a:off x="283608" y="571547"/>
            <a:ext cx="3702646" cy="12158326"/>
          </a:xfrm>
        </p:spPr>
        <p:txBody>
          <a:bodyPr vert="eaVert" lIns="99551" tIns="49775" rIns="99551" bIns="49775"/>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9B41B497-67D4-4FBE-9648-C84CC0F9B54E}" type="datetimeFigureOut">
              <a:rPr lang="ja-JP" altLang="en-US"/>
              <a:pPr>
                <a:defRPr/>
              </a:pPr>
              <a:t>2021/7/15</a:t>
            </a:fld>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6A941C57-FD5A-4FEE-A9AF-5886F049A91F}" type="slidenum">
              <a:rPr lang="ja-JP" altLang="en-US"/>
              <a:pPr>
                <a:defRPr/>
              </a:pPr>
              <a:t>‹#›</a:t>
            </a:fld>
            <a:endParaRPr lang="ja-JP" altLang="en-US"/>
          </a:p>
        </p:txBody>
      </p:sp>
    </p:spTree>
    <p:extLst>
      <p:ext uri="{BB962C8B-B14F-4D97-AF65-F5344CB8AC3E}">
        <p14:creationId xmlns:p14="http://schemas.microsoft.com/office/powerpoint/2010/main" val="1692362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67690" y="3313478"/>
            <a:ext cx="6433824" cy="276999"/>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35381" y="5985637"/>
            <a:ext cx="5298444"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7/15/2021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16087572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7/15/2021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7526818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378460" y="2458387"/>
            <a:ext cx="3292604"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3898140" y="2458387"/>
            <a:ext cx="3292604" cy="276999"/>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7/15/2021</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28139749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7/15/2021</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22462426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7/15/2021</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39121903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lIns="99551" tIns="49775" rIns="99551" bIns="49775"/>
          <a:lstStyle/>
          <a:p>
            <a:r>
              <a:rPr lang="ja-JP" altLang="en-US"/>
              <a:t>マスタ タイトルの書式設定</a:t>
            </a:r>
          </a:p>
        </p:txBody>
      </p:sp>
      <p:sp>
        <p:nvSpPr>
          <p:cNvPr id="3" name="コンテンツ プレースホルダ 2"/>
          <p:cNvSpPr>
            <a:spLocks noGrp="1"/>
          </p:cNvSpPr>
          <p:nvPr>
            <p:ph idx="1"/>
          </p:nvPr>
        </p:nvSpPr>
        <p:spPr/>
        <p:txBody>
          <a:bodyPr lIns="99551" tIns="49775" rIns="99551" bIns="49775"/>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6DBF646C-1FBE-4390-80BF-2364959B15E3}" type="datetimeFigureOut">
              <a:rPr lang="ja-JP" altLang="en-US"/>
              <a:pPr>
                <a:defRPr/>
              </a:pPr>
              <a:t>2021/7/15</a:t>
            </a:fld>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14E1BBA6-CC11-4A2A-A01C-31068DBE41B1}" type="slidenum">
              <a:rPr lang="ja-JP" altLang="en-US"/>
              <a:pPr>
                <a:defRPr/>
              </a:pPr>
              <a:t>‹#›</a:t>
            </a:fld>
            <a:endParaRPr lang="ja-JP" altLang="en-US"/>
          </a:p>
        </p:txBody>
      </p:sp>
    </p:spTree>
    <p:extLst>
      <p:ext uri="{BB962C8B-B14F-4D97-AF65-F5344CB8AC3E}">
        <p14:creationId xmlns:p14="http://schemas.microsoft.com/office/powerpoint/2010/main" val="36990014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97413" y="6868441"/>
            <a:ext cx="6428423" cy="2122882"/>
          </a:xfrm>
        </p:spPr>
        <p:txBody>
          <a:bodyPr lIns="99551" tIns="49775" rIns="99551" bIns="49775" anchor="t"/>
          <a:lstStyle>
            <a:lvl1pPr algn="l">
              <a:defRPr sz="4400" b="1" cap="all"/>
            </a:lvl1pPr>
          </a:lstStyle>
          <a:p>
            <a:r>
              <a:rPr lang="ja-JP" altLang="en-US"/>
              <a:t>マスタ タイトルの書式設定</a:t>
            </a:r>
          </a:p>
        </p:txBody>
      </p:sp>
      <p:sp>
        <p:nvSpPr>
          <p:cNvPr id="3" name="テキスト プレースホルダ 2"/>
          <p:cNvSpPr>
            <a:spLocks noGrp="1"/>
          </p:cNvSpPr>
          <p:nvPr>
            <p:ph type="body" idx="1"/>
          </p:nvPr>
        </p:nvSpPr>
        <p:spPr>
          <a:xfrm>
            <a:off x="597413" y="4530302"/>
            <a:ext cx="6428423" cy="2338138"/>
          </a:xfrm>
        </p:spPr>
        <p:txBody>
          <a:bodyPr lIns="99551" tIns="49775" rIns="99551" bIns="49775" anchor="b"/>
          <a:lstStyle>
            <a:lvl1pPr marL="0" indent="0">
              <a:buNone/>
              <a:defRPr sz="2200">
                <a:solidFill>
                  <a:schemeClr val="tx1">
                    <a:tint val="75000"/>
                  </a:schemeClr>
                </a:solidFill>
              </a:defRPr>
            </a:lvl1pPr>
            <a:lvl2pPr marL="497754" indent="0">
              <a:buNone/>
              <a:defRPr sz="2000">
                <a:solidFill>
                  <a:schemeClr val="tx1">
                    <a:tint val="75000"/>
                  </a:schemeClr>
                </a:solidFill>
              </a:defRPr>
            </a:lvl2pPr>
            <a:lvl3pPr marL="995507" indent="0">
              <a:buNone/>
              <a:defRPr sz="1700">
                <a:solidFill>
                  <a:schemeClr val="tx1">
                    <a:tint val="75000"/>
                  </a:schemeClr>
                </a:solidFill>
              </a:defRPr>
            </a:lvl3pPr>
            <a:lvl4pPr marL="1493261" indent="0">
              <a:buNone/>
              <a:defRPr sz="1500">
                <a:solidFill>
                  <a:schemeClr val="tx1">
                    <a:tint val="75000"/>
                  </a:schemeClr>
                </a:solidFill>
              </a:defRPr>
            </a:lvl4pPr>
            <a:lvl5pPr marL="1991015" indent="0">
              <a:buNone/>
              <a:defRPr sz="1500">
                <a:solidFill>
                  <a:schemeClr val="tx1">
                    <a:tint val="75000"/>
                  </a:schemeClr>
                </a:solidFill>
              </a:defRPr>
            </a:lvl5pPr>
            <a:lvl6pPr marL="2488768" indent="0">
              <a:buNone/>
              <a:defRPr sz="1500">
                <a:solidFill>
                  <a:schemeClr val="tx1">
                    <a:tint val="75000"/>
                  </a:schemeClr>
                </a:solidFill>
              </a:defRPr>
            </a:lvl6pPr>
            <a:lvl7pPr marL="2986522" indent="0">
              <a:buNone/>
              <a:defRPr sz="1500">
                <a:solidFill>
                  <a:schemeClr val="tx1">
                    <a:tint val="75000"/>
                  </a:schemeClr>
                </a:solidFill>
              </a:defRPr>
            </a:lvl7pPr>
            <a:lvl8pPr marL="3484275" indent="0">
              <a:buNone/>
              <a:defRPr sz="1500">
                <a:solidFill>
                  <a:schemeClr val="tx1">
                    <a:tint val="75000"/>
                  </a:schemeClr>
                </a:solidFill>
              </a:defRPr>
            </a:lvl8pPr>
            <a:lvl9pPr marL="3982029" indent="0">
              <a:buNone/>
              <a:defRPr sz="1500">
                <a:solidFill>
                  <a:schemeClr val="tx1">
                    <a:tint val="75000"/>
                  </a:schemeClr>
                </a:solidFill>
              </a:defRPr>
            </a:lvl9pPr>
          </a:lstStyle>
          <a:p>
            <a:pPr lvl="0"/>
            <a:r>
              <a:rPr lang="ja-JP" altLang="en-US"/>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fld id="{CB602A00-D286-4409-A5BC-FB531430A737}" type="datetimeFigureOut">
              <a:rPr lang="ja-JP" altLang="en-US"/>
              <a:pPr>
                <a:defRPr/>
              </a:pPr>
              <a:t>2021/7/15</a:t>
            </a:fld>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F8BAB8D0-AE64-49D2-98ED-B5FD5BCFC0DE}" type="slidenum">
              <a:rPr lang="ja-JP" altLang="en-US"/>
              <a:pPr>
                <a:defRPr/>
              </a:pPr>
              <a:t>‹#›</a:t>
            </a:fld>
            <a:endParaRPr lang="ja-JP" altLang="en-US"/>
          </a:p>
        </p:txBody>
      </p:sp>
    </p:spTree>
    <p:extLst>
      <p:ext uri="{BB962C8B-B14F-4D97-AF65-F5344CB8AC3E}">
        <p14:creationId xmlns:p14="http://schemas.microsoft.com/office/powerpoint/2010/main" val="16773651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lIns="99551" tIns="49775" rIns="99551" bIns="49775"/>
          <a:lstStyle/>
          <a:p>
            <a:r>
              <a:rPr lang="ja-JP" altLang="en-US"/>
              <a:t>マスタ タイトルの書式設定</a:t>
            </a:r>
          </a:p>
        </p:txBody>
      </p:sp>
      <p:sp>
        <p:nvSpPr>
          <p:cNvPr id="3" name="コンテンツ プレースホルダ 2"/>
          <p:cNvSpPr>
            <a:spLocks noGrp="1"/>
          </p:cNvSpPr>
          <p:nvPr>
            <p:ph sz="half" idx="1"/>
          </p:nvPr>
        </p:nvSpPr>
        <p:spPr>
          <a:xfrm>
            <a:off x="283610" y="3325355"/>
            <a:ext cx="2489438" cy="9404518"/>
          </a:xfrm>
        </p:spPr>
        <p:txBody>
          <a:bodyPr lIns="99551" tIns="49775" rIns="99551" bIns="49775"/>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2899095" y="3325355"/>
            <a:ext cx="2489438" cy="9404518"/>
          </a:xfrm>
        </p:spPr>
        <p:txBody>
          <a:bodyPr lIns="99551" tIns="49775" rIns="99551" bIns="49775"/>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3"/>
          <p:cNvSpPr>
            <a:spLocks noGrp="1"/>
          </p:cNvSpPr>
          <p:nvPr>
            <p:ph type="dt" sz="half" idx="10"/>
          </p:nvPr>
        </p:nvSpPr>
        <p:spPr/>
        <p:txBody>
          <a:bodyPr/>
          <a:lstStyle>
            <a:lvl1pPr>
              <a:defRPr/>
            </a:lvl1pPr>
          </a:lstStyle>
          <a:p>
            <a:pPr>
              <a:defRPr/>
            </a:pPr>
            <a:fld id="{C11C6C9C-3758-4A3C-B1F8-0096ADF386B1}" type="datetimeFigureOut">
              <a:rPr lang="ja-JP" altLang="en-US"/>
              <a:pPr>
                <a:defRPr/>
              </a:pPr>
              <a:t>2021/7/15</a:t>
            </a:fld>
            <a:endParaRPr lang="ja-JP" altLang="en-US" dirty="0"/>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332B86CA-9C41-4213-AF66-4542B0A5727F}" type="slidenum">
              <a:rPr lang="ja-JP" altLang="en-US"/>
              <a:pPr>
                <a:defRPr/>
              </a:pPr>
              <a:t>‹#›</a:t>
            </a:fld>
            <a:endParaRPr lang="ja-JP" altLang="en-US"/>
          </a:p>
        </p:txBody>
      </p:sp>
    </p:spTree>
    <p:extLst>
      <p:ext uri="{BB962C8B-B14F-4D97-AF65-F5344CB8AC3E}">
        <p14:creationId xmlns:p14="http://schemas.microsoft.com/office/powerpoint/2010/main" val="9141702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78143" y="428041"/>
            <a:ext cx="6806565" cy="1781441"/>
          </a:xfrm>
        </p:spPr>
        <p:txBody>
          <a:bodyPr lIns="99551" tIns="49775" rIns="99551" bIns="49775"/>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378143" y="2392574"/>
            <a:ext cx="3341572" cy="997111"/>
          </a:xfrm>
        </p:spPr>
        <p:txBody>
          <a:bodyPr lIns="99551" tIns="49775" rIns="99551" bIns="49775" anchor="b"/>
          <a:lstStyle>
            <a:lvl1pPr marL="0" indent="0">
              <a:buNone/>
              <a:defRPr sz="2600" b="1"/>
            </a:lvl1pPr>
            <a:lvl2pPr marL="497754" indent="0">
              <a:buNone/>
              <a:defRPr sz="2200" b="1"/>
            </a:lvl2pPr>
            <a:lvl3pPr marL="995507" indent="0">
              <a:buNone/>
              <a:defRPr sz="2000" b="1"/>
            </a:lvl3pPr>
            <a:lvl4pPr marL="1493261" indent="0">
              <a:buNone/>
              <a:defRPr sz="1700" b="1"/>
            </a:lvl4pPr>
            <a:lvl5pPr marL="1991015" indent="0">
              <a:buNone/>
              <a:defRPr sz="1700" b="1"/>
            </a:lvl5pPr>
            <a:lvl6pPr marL="2488768" indent="0">
              <a:buNone/>
              <a:defRPr sz="1700" b="1"/>
            </a:lvl6pPr>
            <a:lvl7pPr marL="2986522" indent="0">
              <a:buNone/>
              <a:defRPr sz="1700" b="1"/>
            </a:lvl7pPr>
            <a:lvl8pPr marL="3484275" indent="0">
              <a:buNone/>
              <a:defRPr sz="1700" b="1"/>
            </a:lvl8pPr>
            <a:lvl9pPr marL="3982029" indent="0">
              <a:buNone/>
              <a:defRPr sz="17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378143" y="3389682"/>
            <a:ext cx="3341572" cy="6158339"/>
          </a:xfrm>
        </p:spPr>
        <p:txBody>
          <a:bodyPr lIns="99551" tIns="49775" rIns="99551" bIns="49775"/>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3841826" y="2392574"/>
            <a:ext cx="3342884" cy="997111"/>
          </a:xfrm>
        </p:spPr>
        <p:txBody>
          <a:bodyPr lIns="99551" tIns="49775" rIns="99551" bIns="49775" anchor="b"/>
          <a:lstStyle>
            <a:lvl1pPr marL="0" indent="0">
              <a:buNone/>
              <a:defRPr sz="2600" b="1"/>
            </a:lvl1pPr>
            <a:lvl2pPr marL="497754" indent="0">
              <a:buNone/>
              <a:defRPr sz="2200" b="1"/>
            </a:lvl2pPr>
            <a:lvl3pPr marL="995507" indent="0">
              <a:buNone/>
              <a:defRPr sz="2000" b="1"/>
            </a:lvl3pPr>
            <a:lvl4pPr marL="1493261" indent="0">
              <a:buNone/>
              <a:defRPr sz="1700" b="1"/>
            </a:lvl4pPr>
            <a:lvl5pPr marL="1991015" indent="0">
              <a:buNone/>
              <a:defRPr sz="1700" b="1"/>
            </a:lvl5pPr>
            <a:lvl6pPr marL="2488768" indent="0">
              <a:buNone/>
              <a:defRPr sz="1700" b="1"/>
            </a:lvl6pPr>
            <a:lvl7pPr marL="2986522" indent="0">
              <a:buNone/>
              <a:defRPr sz="1700" b="1"/>
            </a:lvl7pPr>
            <a:lvl8pPr marL="3484275" indent="0">
              <a:buNone/>
              <a:defRPr sz="1700" b="1"/>
            </a:lvl8pPr>
            <a:lvl9pPr marL="3982029" indent="0">
              <a:buNone/>
              <a:defRPr sz="17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3841826" y="3389682"/>
            <a:ext cx="3342884" cy="6158339"/>
          </a:xfrm>
        </p:spPr>
        <p:txBody>
          <a:bodyPr lIns="99551" tIns="49775" rIns="99551" bIns="49775"/>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3"/>
          <p:cNvSpPr>
            <a:spLocks noGrp="1"/>
          </p:cNvSpPr>
          <p:nvPr>
            <p:ph type="dt" sz="half" idx="10"/>
          </p:nvPr>
        </p:nvSpPr>
        <p:spPr/>
        <p:txBody>
          <a:bodyPr/>
          <a:lstStyle>
            <a:lvl1pPr>
              <a:defRPr/>
            </a:lvl1pPr>
          </a:lstStyle>
          <a:p>
            <a:pPr>
              <a:defRPr/>
            </a:pPr>
            <a:fld id="{4BCFFE5D-9421-4440-9AA6-56A1B96F55D0}" type="datetimeFigureOut">
              <a:rPr lang="ja-JP" altLang="en-US"/>
              <a:pPr>
                <a:defRPr/>
              </a:pPr>
              <a:t>2021/7/15</a:t>
            </a:fld>
            <a:endParaRPr lang="ja-JP" altLang="en-US" dirty="0"/>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a:lvl1pPr>
          </a:lstStyle>
          <a:p>
            <a:pPr>
              <a:defRPr/>
            </a:pPr>
            <a:fld id="{5F4BB110-4E4B-4589-A997-7481BC8DEEEE}" type="slidenum">
              <a:rPr lang="ja-JP" altLang="en-US"/>
              <a:pPr>
                <a:defRPr/>
              </a:pPr>
              <a:t>‹#›</a:t>
            </a:fld>
            <a:endParaRPr lang="ja-JP" altLang="en-US"/>
          </a:p>
        </p:txBody>
      </p:sp>
    </p:spTree>
    <p:extLst>
      <p:ext uri="{BB962C8B-B14F-4D97-AF65-F5344CB8AC3E}">
        <p14:creationId xmlns:p14="http://schemas.microsoft.com/office/powerpoint/2010/main" val="24971039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lIns="99551" tIns="49775" rIns="99551" bIns="49775"/>
          <a:lstStyle/>
          <a:p>
            <a:r>
              <a:rPr lang="ja-JP" altLang="en-US"/>
              <a:t>マスタ タイトルの書式設定</a:t>
            </a:r>
          </a:p>
        </p:txBody>
      </p:sp>
      <p:sp>
        <p:nvSpPr>
          <p:cNvPr id="3" name="日付プレースホルダ 3"/>
          <p:cNvSpPr>
            <a:spLocks noGrp="1"/>
          </p:cNvSpPr>
          <p:nvPr>
            <p:ph type="dt" sz="half" idx="10"/>
          </p:nvPr>
        </p:nvSpPr>
        <p:spPr/>
        <p:txBody>
          <a:bodyPr/>
          <a:lstStyle>
            <a:lvl1pPr>
              <a:defRPr/>
            </a:lvl1pPr>
          </a:lstStyle>
          <a:p>
            <a:pPr>
              <a:defRPr/>
            </a:pPr>
            <a:fld id="{A21CE662-0313-4D09-931A-FD612278AD2B}" type="datetimeFigureOut">
              <a:rPr lang="ja-JP" altLang="en-US"/>
              <a:pPr>
                <a:defRPr/>
              </a:pPr>
              <a:t>2021/7/15</a:t>
            </a:fld>
            <a:endParaRPr lang="ja-JP" altLang="en-US" dirty="0"/>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p:cNvSpPr>
            <a:spLocks noGrp="1"/>
          </p:cNvSpPr>
          <p:nvPr>
            <p:ph type="sldNum" sz="quarter" idx="12"/>
          </p:nvPr>
        </p:nvSpPr>
        <p:spPr/>
        <p:txBody>
          <a:bodyPr/>
          <a:lstStyle>
            <a:lvl1pPr>
              <a:defRPr/>
            </a:lvl1pPr>
          </a:lstStyle>
          <a:p>
            <a:pPr>
              <a:defRPr/>
            </a:pPr>
            <a:fld id="{3CA4FB0B-97F6-46E2-9DA1-357C5F479BEF}" type="slidenum">
              <a:rPr lang="ja-JP" altLang="en-US"/>
              <a:pPr>
                <a:defRPr/>
              </a:pPr>
              <a:t>‹#›</a:t>
            </a:fld>
            <a:endParaRPr lang="ja-JP" altLang="en-US"/>
          </a:p>
        </p:txBody>
      </p:sp>
    </p:spTree>
    <p:extLst>
      <p:ext uri="{BB962C8B-B14F-4D97-AF65-F5344CB8AC3E}">
        <p14:creationId xmlns:p14="http://schemas.microsoft.com/office/powerpoint/2010/main" val="18940764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fld id="{DA7F9343-DE6F-477B-8E0F-03043FF99994}" type="datetimeFigureOut">
              <a:rPr lang="ja-JP" altLang="en-US"/>
              <a:pPr>
                <a:defRPr/>
              </a:pPr>
              <a:t>2021/7/15</a:t>
            </a:fld>
            <a:endParaRPr lang="ja-JP" altLang="en-US" dirty="0"/>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p:cNvSpPr>
            <a:spLocks noGrp="1"/>
          </p:cNvSpPr>
          <p:nvPr>
            <p:ph type="sldNum" sz="quarter" idx="12"/>
          </p:nvPr>
        </p:nvSpPr>
        <p:spPr/>
        <p:txBody>
          <a:bodyPr/>
          <a:lstStyle>
            <a:lvl1pPr>
              <a:defRPr/>
            </a:lvl1pPr>
          </a:lstStyle>
          <a:p>
            <a:pPr>
              <a:defRPr/>
            </a:pPr>
            <a:fld id="{5E57F995-32CC-4C4D-8092-093B32569A90}" type="slidenum">
              <a:rPr lang="ja-JP" altLang="en-US"/>
              <a:pPr>
                <a:defRPr/>
              </a:pPr>
              <a:t>‹#›</a:t>
            </a:fld>
            <a:endParaRPr lang="ja-JP" altLang="en-US"/>
          </a:p>
        </p:txBody>
      </p:sp>
    </p:spTree>
    <p:extLst>
      <p:ext uri="{BB962C8B-B14F-4D97-AF65-F5344CB8AC3E}">
        <p14:creationId xmlns:p14="http://schemas.microsoft.com/office/powerpoint/2010/main" val="29187162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8145" y="425567"/>
            <a:ext cx="2488126" cy="1811131"/>
          </a:xfrm>
        </p:spPr>
        <p:txBody>
          <a:bodyPr lIns="99551" tIns="49775" rIns="99551" bIns="49775" anchor="b"/>
          <a:lstStyle>
            <a:lvl1pPr algn="l">
              <a:defRPr sz="2200" b="1"/>
            </a:lvl1pPr>
          </a:lstStyle>
          <a:p>
            <a:r>
              <a:rPr lang="ja-JP" altLang="en-US"/>
              <a:t>マスタ タイトルの書式設定</a:t>
            </a:r>
          </a:p>
        </p:txBody>
      </p:sp>
      <p:sp>
        <p:nvSpPr>
          <p:cNvPr id="3" name="コンテンツ プレースホルダ 2"/>
          <p:cNvSpPr>
            <a:spLocks noGrp="1"/>
          </p:cNvSpPr>
          <p:nvPr>
            <p:ph idx="1"/>
          </p:nvPr>
        </p:nvSpPr>
        <p:spPr>
          <a:xfrm>
            <a:off x="2956866" y="425568"/>
            <a:ext cx="4227844" cy="9122456"/>
          </a:xfrm>
        </p:spPr>
        <p:txBody>
          <a:bodyPr lIns="99551" tIns="49775" rIns="99551" bIns="49775"/>
          <a:lstStyle>
            <a:lvl1pPr>
              <a:defRPr sz="3500"/>
            </a:lvl1pPr>
            <a:lvl2pPr>
              <a:defRPr sz="3000"/>
            </a:lvl2pPr>
            <a:lvl3pPr>
              <a:defRPr sz="2600"/>
            </a:lvl3pPr>
            <a:lvl4pPr>
              <a:defRPr sz="2200"/>
            </a:lvl4pPr>
            <a:lvl5pPr>
              <a:defRPr sz="2200"/>
            </a:lvl5pPr>
            <a:lvl6pPr>
              <a:defRPr sz="2200"/>
            </a:lvl6pPr>
            <a:lvl7pPr>
              <a:defRPr sz="2200"/>
            </a:lvl7pPr>
            <a:lvl8pPr>
              <a:defRPr sz="2200"/>
            </a:lvl8pPr>
            <a:lvl9pPr>
              <a:defRPr sz="22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378145" y="2236698"/>
            <a:ext cx="2488126" cy="7311327"/>
          </a:xfrm>
        </p:spPr>
        <p:txBody>
          <a:bodyPr lIns="99551" tIns="49775" rIns="99551" bIns="49775"/>
          <a:lstStyle>
            <a:lvl1pPr marL="0" indent="0">
              <a:buNone/>
              <a:defRPr sz="1500"/>
            </a:lvl1pPr>
            <a:lvl2pPr marL="497754" indent="0">
              <a:buNone/>
              <a:defRPr sz="1300"/>
            </a:lvl2pPr>
            <a:lvl3pPr marL="995507" indent="0">
              <a:buNone/>
              <a:defRPr sz="1100"/>
            </a:lvl3pPr>
            <a:lvl4pPr marL="1493261" indent="0">
              <a:buNone/>
              <a:defRPr sz="1000"/>
            </a:lvl4pPr>
            <a:lvl5pPr marL="1991015" indent="0">
              <a:buNone/>
              <a:defRPr sz="1000"/>
            </a:lvl5pPr>
            <a:lvl6pPr marL="2488768" indent="0">
              <a:buNone/>
              <a:defRPr sz="1000"/>
            </a:lvl6pPr>
            <a:lvl7pPr marL="2986522" indent="0">
              <a:buNone/>
              <a:defRPr sz="1000"/>
            </a:lvl7pPr>
            <a:lvl8pPr marL="3484275" indent="0">
              <a:buNone/>
              <a:defRPr sz="1000"/>
            </a:lvl8pPr>
            <a:lvl9pPr marL="3982029" indent="0">
              <a:buNone/>
              <a:defRPr sz="10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37A29972-3518-4CBA-B68A-D77A3B29ADF7}" type="datetimeFigureOut">
              <a:rPr lang="ja-JP" altLang="en-US"/>
              <a:pPr>
                <a:defRPr/>
              </a:pPr>
              <a:t>2021/7/15</a:t>
            </a:fld>
            <a:endParaRPr lang="ja-JP" altLang="en-US" dirty="0"/>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1E29CA4C-7362-4247-9F3B-9B001B7E3491}" type="slidenum">
              <a:rPr lang="ja-JP" altLang="en-US"/>
              <a:pPr>
                <a:defRPr/>
              </a:pPr>
              <a:t>‹#›</a:t>
            </a:fld>
            <a:endParaRPr lang="ja-JP" altLang="en-US"/>
          </a:p>
        </p:txBody>
      </p:sp>
    </p:spTree>
    <p:extLst>
      <p:ext uri="{BB962C8B-B14F-4D97-AF65-F5344CB8AC3E}">
        <p14:creationId xmlns:p14="http://schemas.microsoft.com/office/powerpoint/2010/main" val="1287809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82372" y="7482048"/>
            <a:ext cx="4537710" cy="883298"/>
          </a:xfrm>
        </p:spPr>
        <p:txBody>
          <a:bodyPr lIns="99551" tIns="49775" rIns="99551" bIns="49775" anchor="b"/>
          <a:lstStyle>
            <a:lvl1pPr algn="l">
              <a:defRPr sz="2200" b="1"/>
            </a:lvl1pPr>
          </a:lstStyle>
          <a:p>
            <a:r>
              <a:rPr lang="ja-JP" altLang="en-US"/>
              <a:t>マスタ タイトルの書式設定</a:t>
            </a:r>
          </a:p>
        </p:txBody>
      </p:sp>
      <p:sp>
        <p:nvSpPr>
          <p:cNvPr id="3" name="図プレースホルダ 2"/>
          <p:cNvSpPr>
            <a:spLocks noGrp="1"/>
          </p:cNvSpPr>
          <p:nvPr>
            <p:ph type="pic" idx="1"/>
          </p:nvPr>
        </p:nvSpPr>
        <p:spPr>
          <a:xfrm>
            <a:off x="1482372" y="955049"/>
            <a:ext cx="4537710" cy="6413183"/>
          </a:xfrm>
        </p:spPr>
        <p:txBody>
          <a:bodyPr vert="horz" wrap="square" lIns="99551" tIns="49775" rIns="99551" bIns="49775" numCol="1" rtlCol="0" anchor="t" anchorCtr="0" compatLnSpc="1">
            <a:prstTxWarp prst="textNoShape">
              <a:avLst/>
            </a:prstTxWarp>
            <a:normAutofit/>
          </a:bodyPr>
          <a:lstStyle>
            <a:lvl1pPr marL="0" indent="0">
              <a:buNone/>
              <a:defRPr sz="3500"/>
            </a:lvl1pPr>
            <a:lvl2pPr marL="497754" indent="0">
              <a:buNone/>
              <a:defRPr sz="3000"/>
            </a:lvl2pPr>
            <a:lvl3pPr marL="995507" indent="0">
              <a:buNone/>
              <a:defRPr sz="2600"/>
            </a:lvl3pPr>
            <a:lvl4pPr marL="1493261" indent="0">
              <a:buNone/>
              <a:defRPr sz="2200"/>
            </a:lvl4pPr>
            <a:lvl5pPr marL="1991015" indent="0">
              <a:buNone/>
              <a:defRPr sz="2200"/>
            </a:lvl5pPr>
            <a:lvl6pPr marL="2488768" indent="0">
              <a:buNone/>
              <a:defRPr sz="2200"/>
            </a:lvl6pPr>
            <a:lvl7pPr marL="2986522" indent="0">
              <a:buNone/>
              <a:defRPr sz="2200"/>
            </a:lvl7pPr>
            <a:lvl8pPr marL="3484275" indent="0">
              <a:buNone/>
              <a:defRPr sz="2200"/>
            </a:lvl8pPr>
            <a:lvl9pPr marL="3982029" indent="0">
              <a:buNone/>
              <a:defRPr sz="2200"/>
            </a:lvl9pPr>
          </a:lstStyle>
          <a:p>
            <a:pPr lvl="0"/>
            <a:endParaRPr lang="ja-JP" altLang="en-US" noProof="0" dirty="0"/>
          </a:p>
        </p:txBody>
      </p:sp>
      <p:sp>
        <p:nvSpPr>
          <p:cNvPr id="4" name="テキスト プレースホルダ 3"/>
          <p:cNvSpPr>
            <a:spLocks noGrp="1"/>
          </p:cNvSpPr>
          <p:nvPr>
            <p:ph type="body" sz="half" idx="2"/>
          </p:nvPr>
        </p:nvSpPr>
        <p:spPr>
          <a:xfrm>
            <a:off x="1482372" y="8365345"/>
            <a:ext cx="4537710" cy="1254429"/>
          </a:xfrm>
        </p:spPr>
        <p:txBody>
          <a:bodyPr lIns="99551" tIns="49775" rIns="99551" bIns="49775"/>
          <a:lstStyle>
            <a:lvl1pPr marL="0" indent="0">
              <a:buNone/>
              <a:defRPr sz="1500"/>
            </a:lvl1pPr>
            <a:lvl2pPr marL="497754" indent="0">
              <a:buNone/>
              <a:defRPr sz="1300"/>
            </a:lvl2pPr>
            <a:lvl3pPr marL="995507" indent="0">
              <a:buNone/>
              <a:defRPr sz="1100"/>
            </a:lvl3pPr>
            <a:lvl4pPr marL="1493261" indent="0">
              <a:buNone/>
              <a:defRPr sz="1000"/>
            </a:lvl4pPr>
            <a:lvl5pPr marL="1991015" indent="0">
              <a:buNone/>
              <a:defRPr sz="1000"/>
            </a:lvl5pPr>
            <a:lvl6pPr marL="2488768" indent="0">
              <a:buNone/>
              <a:defRPr sz="1000"/>
            </a:lvl6pPr>
            <a:lvl7pPr marL="2986522" indent="0">
              <a:buNone/>
              <a:defRPr sz="1000"/>
            </a:lvl7pPr>
            <a:lvl8pPr marL="3484275" indent="0">
              <a:buNone/>
              <a:defRPr sz="1000"/>
            </a:lvl8pPr>
            <a:lvl9pPr marL="3982029" indent="0">
              <a:buNone/>
              <a:defRPr sz="10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AC1CA99A-37B1-4B14-82F1-DE93154623E8}" type="datetimeFigureOut">
              <a:rPr lang="ja-JP" altLang="en-US"/>
              <a:pPr>
                <a:defRPr/>
              </a:pPr>
              <a:t>2021/7/15</a:t>
            </a:fld>
            <a:endParaRPr lang="ja-JP" altLang="en-US" dirty="0"/>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B31BFA32-BA0E-481F-9141-E8203D219D8C}" type="slidenum">
              <a:rPr lang="ja-JP" altLang="en-US"/>
              <a:pPr>
                <a:defRPr/>
              </a:pPr>
              <a:t>‹#›</a:t>
            </a:fld>
            <a:endParaRPr lang="ja-JP" altLang="en-US"/>
          </a:p>
        </p:txBody>
      </p:sp>
    </p:spTree>
    <p:extLst>
      <p:ext uri="{BB962C8B-B14F-4D97-AF65-F5344CB8AC3E}">
        <p14:creationId xmlns:p14="http://schemas.microsoft.com/office/powerpoint/2010/main" val="40250799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7" Type="http://schemas.openxmlformats.org/officeDocument/2006/relationships/image" Target="../media/image1.jp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theme" Target="../theme/theme2.xml"/><Relationship Id="rId5" Type="http://schemas.openxmlformats.org/officeDocument/2006/relationships/slideLayout" Target="../slideLayouts/slideLayout16.xml"/><Relationship Id="rId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日付プレースホルダ 3"/>
          <p:cNvSpPr>
            <a:spLocks noGrp="1"/>
          </p:cNvSpPr>
          <p:nvPr>
            <p:ph type="dt" sz="half" idx="2"/>
          </p:nvPr>
        </p:nvSpPr>
        <p:spPr>
          <a:xfrm>
            <a:off x="377825" y="9907588"/>
            <a:ext cx="1765300" cy="568325"/>
          </a:xfrm>
          <a:prstGeom prst="rect">
            <a:avLst/>
          </a:prstGeom>
        </p:spPr>
        <p:txBody>
          <a:bodyPr vert="horz" wrap="square" lIns="99551" tIns="49775" rIns="99551" bIns="49775" numCol="1" anchor="ctr" anchorCtr="0" compatLnSpc="1">
            <a:prstTxWarp prst="textNoShape">
              <a:avLst/>
            </a:prstTxWarp>
          </a:bodyPr>
          <a:lstStyle>
            <a:lvl1pPr eaLnBrk="1" hangingPunct="1">
              <a:defRPr sz="1300">
                <a:solidFill>
                  <a:srgbClr val="898989"/>
                </a:solidFill>
                <a:latin typeface="Calibri" pitchFamily="34" charset="0"/>
                <a:ea typeface="ＭＳ Ｐゴシック" pitchFamily="50" charset="-128"/>
              </a:defRPr>
            </a:lvl1pPr>
          </a:lstStyle>
          <a:p>
            <a:pPr>
              <a:defRPr/>
            </a:pPr>
            <a:fld id="{FC78E0E1-C485-4E3B-9011-03156D86B6B5}" type="datetimeFigureOut">
              <a:rPr lang="ja-JP" altLang="en-US"/>
              <a:pPr>
                <a:defRPr/>
              </a:pPr>
              <a:t>2021/7/15</a:t>
            </a:fld>
            <a:endParaRPr lang="ja-JP" altLang="en-US" dirty="0"/>
          </a:p>
        </p:txBody>
      </p:sp>
      <p:sp>
        <p:nvSpPr>
          <p:cNvPr id="5" name="フッター プレースホルダ 4"/>
          <p:cNvSpPr>
            <a:spLocks noGrp="1"/>
          </p:cNvSpPr>
          <p:nvPr>
            <p:ph type="ftr" sz="quarter" idx="3"/>
          </p:nvPr>
        </p:nvSpPr>
        <p:spPr>
          <a:xfrm>
            <a:off x="2584450" y="9907588"/>
            <a:ext cx="2393950" cy="568325"/>
          </a:xfrm>
          <a:prstGeom prst="rect">
            <a:avLst/>
          </a:prstGeom>
        </p:spPr>
        <p:txBody>
          <a:bodyPr vert="horz" lIns="99551" tIns="49775" rIns="99551" bIns="49775" rtlCol="0" anchor="ctr"/>
          <a:lstStyle>
            <a:lvl1pPr algn="ctr" eaLnBrk="1" fontAlgn="auto" hangingPunct="1">
              <a:spcBef>
                <a:spcPts val="0"/>
              </a:spcBef>
              <a:spcAft>
                <a:spcPts val="0"/>
              </a:spcAft>
              <a:defRPr sz="1300">
                <a:solidFill>
                  <a:schemeClr val="tx1">
                    <a:tint val="75000"/>
                  </a:schemeClr>
                </a:solidFill>
                <a:latin typeface="+mn-lt"/>
                <a:ea typeface="+mn-ea"/>
                <a:cs typeface="+mn-cs"/>
              </a:defRPr>
            </a:lvl1pPr>
          </a:lstStyle>
          <a:p>
            <a:pPr>
              <a:defRPr/>
            </a:pPr>
            <a:endParaRPr lang="ja-JP" altLang="en-US"/>
          </a:p>
        </p:txBody>
      </p:sp>
      <p:sp>
        <p:nvSpPr>
          <p:cNvPr id="6" name="スライド番号プレースホルダ 5"/>
          <p:cNvSpPr>
            <a:spLocks noGrp="1"/>
          </p:cNvSpPr>
          <p:nvPr>
            <p:ph type="sldNum" sz="quarter" idx="4"/>
          </p:nvPr>
        </p:nvSpPr>
        <p:spPr>
          <a:xfrm>
            <a:off x="5419725" y="9907588"/>
            <a:ext cx="1765300" cy="568325"/>
          </a:xfrm>
          <a:prstGeom prst="rect">
            <a:avLst/>
          </a:prstGeom>
        </p:spPr>
        <p:txBody>
          <a:bodyPr vert="horz" wrap="square" lIns="99551" tIns="49775" rIns="99551" bIns="49775" numCol="1" anchor="ctr" anchorCtr="0" compatLnSpc="1">
            <a:prstTxWarp prst="textNoShape">
              <a:avLst/>
            </a:prstTxWarp>
          </a:bodyPr>
          <a:lstStyle>
            <a:lvl1pPr algn="r" eaLnBrk="1" hangingPunct="1">
              <a:defRPr sz="1300">
                <a:solidFill>
                  <a:srgbClr val="898989"/>
                </a:solidFill>
                <a:latin typeface="Calibri" pitchFamily="34" charset="0"/>
                <a:ea typeface="ＭＳ Ｐゴシック" charset="-128"/>
              </a:defRPr>
            </a:lvl1pPr>
          </a:lstStyle>
          <a:p>
            <a:pPr>
              <a:defRPr/>
            </a:pPr>
            <a:fld id="{CBD13B2F-FFA7-4271-A38B-8075E166AE83}"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800" kern="1200">
          <a:solidFill>
            <a:schemeClr val="tx1"/>
          </a:solidFill>
          <a:latin typeface="+mj-lt"/>
          <a:ea typeface="+mj-ea"/>
          <a:cs typeface="ＭＳ Ｐゴシック" charset="0"/>
        </a:defRPr>
      </a:lvl1pPr>
      <a:lvl2pPr algn="ctr" rtl="0" eaLnBrk="0" fontAlgn="base" hangingPunct="0">
        <a:spcBef>
          <a:spcPct val="0"/>
        </a:spcBef>
        <a:spcAft>
          <a:spcPct val="0"/>
        </a:spcAft>
        <a:defRPr kumimoji="1" sz="4800">
          <a:solidFill>
            <a:schemeClr val="tx1"/>
          </a:solidFill>
          <a:latin typeface="Calibri" pitchFamily="34" charset="0"/>
          <a:ea typeface="ＭＳ Ｐゴシック" charset="-128"/>
          <a:cs typeface="ＭＳ Ｐゴシック" charset="0"/>
        </a:defRPr>
      </a:lvl2pPr>
      <a:lvl3pPr algn="ctr" rtl="0" eaLnBrk="0" fontAlgn="base" hangingPunct="0">
        <a:spcBef>
          <a:spcPct val="0"/>
        </a:spcBef>
        <a:spcAft>
          <a:spcPct val="0"/>
        </a:spcAft>
        <a:defRPr kumimoji="1" sz="4800">
          <a:solidFill>
            <a:schemeClr val="tx1"/>
          </a:solidFill>
          <a:latin typeface="Calibri" pitchFamily="34" charset="0"/>
          <a:ea typeface="ＭＳ Ｐゴシック" charset="-128"/>
          <a:cs typeface="ＭＳ Ｐゴシック" charset="0"/>
        </a:defRPr>
      </a:lvl3pPr>
      <a:lvl4pPr algn="ctr" rtl="0" eaLnBrk="0" fontAlgn="base" hangingPunct="0">
        <a:spcBef>
          <a:spcPct val="0"/>
        </a:spcBef>
        <a:spcAft>
          <a:spcPct val="0"/>
        </a:spcAft>
        <a:defRPr kumimoji="1" sz="4800">
          <a:solidFill>
            <a:schemeClr val="tx1"/>
          </a:solidFill>
          <a:latin typeface="Calibri" pitchFamily="34" charset="0"/>
          <a:ea typeface="ＭＳ Ｐゴシック" charset="-128"/>
          <a:cs typeface="ＭＳ Ｐゴシック" charset="0"/>
        </a:defRPr>
      </a:lvl4pPr>
      <a:lvl5pPr algn="ctr" rtl="0" eaLnBrk="0" fontAlgn="base" hangingPunct="0">
        <a:spcBef>
          <a:spcPct val="0"/>
        </a:spcBef>
        <a:spcAft>
          <a:spcPct val="0"/>
        </a:spcAft>
        <a:defRPr kumimoji="1" sz="4800">
          <a:solidFill>
            <a:schemeClr val="tx1"/>
          </a:solidFill>
          <a:latin typeface="Calibri" pitchFamily="34" charset="0"/>
          <a:ea typeface="ＭＳ Ｐゴシック" charset="-128"/>
          <a:cs typeface="ＭＳ Ｐゴシック" charset="0"/>
        </a:defRPr>
      </a:lvl5pPr>
      <a:lvl6pPr marL="497754" algn="ctr" rtl="0" fontAlgn="base">
        <a:spcBef>
          <a:spcPct val="0"/>
        </a:spcBef>
        <a:spcAft>
          <a:spcPct val="0"/>
        </a:spcAft>
        <a:defRPr kumimoji="1" sz="4800">
          <a:solidFill>
            <a:schemeClr val="tx1"/>
          </a:solidFill>
          <a:latin typeface="Calibri" pitchFamily="34" charset="0"/>
          <a:ea typeface="ＭＳ Ｐゴシック" charset="-128"/>
        </a:defRPr>
      </a:lvl6pPr>
      <a:lvl7pPr marL="995507" algn="ctr" rtl="0" fontAlgn="base">
        <a:spcBef>
          <a:spcPct val="0"/>
        </a:spcBef>
        <a:spcAft>
          <a:spcPct val="0"/>
        </a:spcAft>
        <a:defRPr kumimoji="1" sz="4800">
          <a:solidFill>
            <a:schemeClr val="tx1"/>
          </a:solidFill>
          <a:latin typeface="Calibri" pitchFamily="34" charset="0"/>
          <a:ea typeface="ＭＳ Ｐゴシック" charset="-128"/>
        </a:defRPr>
      </a:lvl7pPr>
      <a:lvl8pPr marL="1493261" algn="ctr" rtl="0" fontAlgn="base">
        <a:spcBef>
          <a:spcPct val="0"/>
        </a:spcBef>
        <a:spcAft>
          <a:spcPct val="0"/>
        </a:spcAft>
        <a:defRPr kumimoji="1" sz="4800">
          <a:solidFill>
            <a:schemeClr val="tx1"/>
          </a:solidFill>
          <a:latin typeface="Calibri" pitchFamily="34" charset="0"/>
          <a:ea typeface="ＭＳ Ｐゴシック" charset="-128"/>
        </a:defRPr>
      </a:lvl8pPr>
      <a:lvl9pPr marL="1991015" algn="ctr" rtl="0" fontAlgn="base">
        <a:spcBef>
          <a:spcPct val="0"/>
        </a:spcBef>
        <a:spcAft>
          <a:spcPct val="0"/>
        </a:spcAft>
        <a:defRPr kumimoji="1" sz="4800">
          <a:solidFill>
            <a:schemeClr val="tx1"/>
          </a:solidFill>
          <a:latin typeface="Calibri" pitchFamily="34" charset="0"/>
          <a:ea typeface="ＭＳ Ｐゴシック" charset="-128"/>
        </a:defRPr>
      </a:lvl9pPr>
    </p:titleStyle>
    <p:bodyStyle>
      <a:lvl1pPr marL="373063" indent="-373063" algn="l" rtl="0" eaLnBrk="0" fontAlgn="base" hangingPunct="0">
        <a:spcBef>
          <a:spcPct val="20000"/>
        </a:spcBef>
        <a:spcAft>
          <a:spcPct val="0"/>
        </a:spcAft>
        <a:buFont typeface="Arial" charset="0"/>
        <a:buChar char="•"/>
        <a:defRPr kumimoji="1" sz="3500" kern="1200">
          <a:solidFill>
            <a:schemeClr val="tx1"/>
          </a:solidFill>
          <a:latin typeface="+mn-lt"/>
          <a:ea typeface="+mn-ea"/>
          <a:cs typeface="ＭＳ Ｐゴシック" charset="0"/>
        </a:defRPr>
      </a:lvl1pPr>
      <a:lvl2pPr marL="808038" indent="-309563" algn="l" rtl="0" eaLnBrk="0" fontAlgn="base" hangingPunct="0">
        <a:spcBef>
          <a:spcPct val="20000"/>
        </a:spcBef>
        <a:spcAft>
          <a:spcPct val="0"/>
        </a:spcAft>
        <a:buFont typeface="Arial" charset="0"/>
        <a:buChar char="–"/>
        <a:defRPr kumimoji="1" sz="3000" kern="1200">
          <a:solidFill>
            <a:schemeClr val="tx1"/>
          </a:solidFill>
          <a:latin typeface="+mn-lt"/>
          <a:ea typeface="+mn-ea"/>
          <a:cs typeface="+mn-cs"/>
        </a:defRPr>
      </a:lvl2pPr>
      <a:lvl3pPr marL="1243013" indent="-247650" algn="l" rtl="0" eaLnBrk="0" fontAlgn="base" hangingPunct="0">
        <a:spcBef>
          <a:spcPct val="20000"/>
        </a:spcBef>
        <a:spcAft>
          <a:spcPct val="0"/>
        </a:spcAft>
        <a:buFont typeface="Arial" charset="0"/>
        <a:buChar char="•"/>
        <a:defRPr kumimoji="1" sz="2600" kern="1200">
          <a:solidFill>
            <a:schemeClr val="tx1"/>
          </a:solidFill>
          <a:latin typeface="+mn-lt"/>
          <a:ea typeface="+mn-ea"/>
          <a:cs typeface="+mn-cs"/>
        </a:defRPr>
      </a:lvl3pPr>
      <a:lvl4pPr marL="1741488" indent="-247650" algn="l" rtl="0" eaLnBrk="0" fontAlgn="base" hangingPunct="0">
        <a:spcBef>
          <a:spcPct val="20000"/>
        </a:spcBef>
        <a:spcAft>
          <a:spcPct val="0"/>
        </a:spcAft>
        <a:buFont typeface="Arial" charset="0"/>
        <a:buChar char="–"/>
        <a:defRPr kumimoji="1" sz="2200" kern="1200">
          <a:solidFill>
            <a:schemeClr val="tx1"/>
          </a:solidFill>
          <a:latin typeface="+mn-lt"/>
          <a:ea typeface="+mn-ea"/>
          <a:cs typeface="+mn-cs"/>
        </a:defRPr>
      </a:lvl4pPr>
      <a:lvl5pPr marL="2238375" indent="-247650" algn="l" rtl="0" eaLnBrk="0" fontAlgn="base" hangingPunct="0">
        <a:spcBef>
          <a:spcPct val="20000"/>
        </a:spcBef>
        <a:spcAft>
          <a:spcPct val="0"/>
        </a:spcAft>
        <a:buFont typeface="Arial" charset="0"/>
        <a:buChar char="»"/>
        <a:defRPr kumimoji="1" sz="2200" kern="1200">
          <a:solidFill>
            <a:schemeClr val="tx1"/>
          </a:solidFill>
          <a:latin typeface="+mn-lt"/>
          <a:ea typeface="+mn-ea"/>
          <a:cs typeface="+mn-cs"/>
        </a:defRPr>
      </a:lvl5pPr>
      <a:lvl6pPr marL="2737645" indent="-248877" algn="l" defTabSz="995507" rtl="0" eaLnBrk="1" latinLnBrk="0" hangingPunct="1">
        <a:spcBef>
          <a:spcPct val="20000"/>
        </a:spcBef>
        <a:buFont typeface="Arial" pitchFamily="34" charset="0"/>
        <a:buChar char="•"/>
        <a:defRPr kumimoji="1" sz="2200" kern="1200">
          <a:solidFill>
            <a:schemeClr val="tx1"/>
          </a:solidFill>
          <a:latin typeface="+mn-lt"/>
          <a:ea typeface="+mn-ea"/>
          <a:cs typeface="+mn-cs"/>
        </a:defRPr>
      </a:lvl6pPr>
      <a:lvl7pPr marL="3235399" indent="-248877" algn="l" defTabSz="995507" rtl="0" eaLnBrk="1" latinLnBrk="0" hangingPunct="1">
        <a:spcBef>
          <a:spcPct val="20000"/>
        </a:spcBef>
        <a:buFont typeface="Arial" pitchFamily="34" charset="0"/>
        <a:buChar char="•"/>
        <a:defRPr kumimoji="1" sz="2200" kern="1200">
          <a:solidFill>
            <a:schemeClr val="tx1"/>
          </a:solidFill>
          <a:latin typeface="+mn-lt"/>
          <a:ea typeface="+mn-ea"/>
          <a:cs typeface="+mn-cs"/>
        </a:defRPr>
      </a:lvl7pPr>
      <a:lvl8pPr marL="3733152" indent="-248877" algn="l" defTabSz="995507" rtl="0" eaLnBrk="1" latinLnBrk="0" hangingPunct="1">
        <a:spcBef>
          <a:spcPct val="20000"/>
        </a:spcBef>
        <a:buFont typeface="Arial" pitchFamily="34" charset="0"/>
        <a:buChar char="•"/>
        <a:defRPr kumimoji="1" sz="2200" kern="1200">
          <a:solidFill>
            <a:schemeClr val="tx1"/>
          </a:solidFill>
          <a:latin typeface="+mn-lt"/>
          <a:ea typeface="+mn-ea"/>
          <a:cs typeface="+mn-cs"/>
        </a:defRPr>
      </a:lvl8pPr>
      <a:lvl9pPr marL="4230906" indent="-248877" algn="l" defTabSz="995507" rtl="0" eaLnBrk="1" latinLnBrk="0" hangingPunct="1">
        <a:spcBef>
          <a:spcPct val="20000"/>
        </a:spcBef>
        <a:buFont typeface="Arial" pitchFamily="34" charset="0"/>
        <a:buChar char="•"/>
        <a:defRPr kumimoji="1" sz="2200" kern="1200">
          <a:solidFill>
            <a:schemeClr val="tx1"/>
          </a:solidFill>
          <a:latin typeface="+mn-lt"/>
          <a:ea typeface="+mn-ea"/>
          <a:cs typeface="+mn-cs"/>
        </a:defRPr>
      </a:lvl9pPr>
    </p:bodyStyle>
    <p:otherStyle>
      <a:defPPr>
        <a:defRPr lang="ja-JP"/>
      </a:defPPr>
      <a:lvl1pPr marL="0" algn="l" defTabSz="995507" rtl="0" eaLnBrk="1" latinLnBrk="0" hangingPunct="1">
        <a:defRPr kumimoji="1" sz="2000" kern="1200">
          <a:solidFill>
            <a:schemeClr val="tx1"/>
          </a:solidFill>
          <a:latin typeface="+mn-lt"/>
          <a:ea typeface="+mn-ea"/>
          <a:cs typeface="+mn-cs"/>
        </a:defRPr>
      </a:lvl1pPr>
      <a:lvl2pPr marL="497754" algn="l" defTabSz="995507" rtl="0" eaLnBrk="1" latinLnBrk="0" hangingPunct="1">
        <a:defRPr kumimoji="1" sz="2000" kern="1200">
          <a:solidFill>
            <a:schemeClr val="tx1"/>
          </a:solidFill>
          <a:latin typeface="+mn-lt"/>
          <a:ea typeface="+mn-ea"/>
          <a:cs typeface="+mn-cs"/>
        </a:defRPr>
      </a:lvl2pPr>
      <a:lvl3pPr marL="995507" algn="l" defTabSz="995507" rtl="0" eaLnBrk="1" latinLnBrk="0" hangingPunct="1">
        <a:defRPr kumimoji="1" sz="2000" kern="1200">
          <a:solidFill>
            <a:schemeClr val="tx1"/>
          </a:solidFill>
          <a:latin typeface="+mn-lt"/>
          <a:ea typeface="+mn-ea"/>
          <a:cs typeface="+mn-cs"/>
        </a:defRPr>
      </a:lvl3pPr>
      <a:lvl4pPr marL="1493261" algn="l" defTabSz="995507" rtl="0" eaLnBrk="1" latinLnBrk="0" hangingPunct="1">
        <a:defRPr kumimoji="1" sz="2000" kern="1200">
          <a:solidFill>
            <a:schemeClr val="tx1"/>
          </a:solidFill>
          <a:latin typeface="+mn-lt"/>
          <a:ea typeface="+mn-ea"/>
          <a:cs typeface="+mn-cs"/>
        </a:defRPr>
      </a:lvl4pPr>
      <a:lvl5pPr marL="1991015" algn="l" defTabSz="995507" rtl="0" eaLnBrk="1" latinLnBrk="0" hangingPunct="1">
        <a:defRPr kumimoji="1" sz="2000" kern="1200">
          <a:solidFill>
            <a:schemeClr val="tx1"/>
          </a:solidFill>
          <a:latin typeface="+mn-lt"/>
          <a:ea typeface="+mn-ea"/>
          <a:cs typeface="+mn-cs"/>
        </a:defRPr>
      </a:lvl5pPr>
      <a:lvl6pPr marL="2488768" algn="l" defTabSz="995507" rtl="0" eaLnBrk="1" latinLnBrk="0" hangingPunct="1">
        <a:defRPr kumimoji="1" sz="2000" kern="1200">
          <a:solidFill>
            <a:schemeClr val="tx1"/>
          </a:solidFill>
          <a:latin typeface="+mn-lt"/>
          <a:ea typeface="+mn-ea"/>
          <a:cs typeface="+mn-cs"/>
        </a:defRPr>
      </a:lvl6pPr>
      <a:lvl7pPr marL="2986522" algn="l" defTabSz="995507" rtl="0" eaLnBrk="1" latinLnBrk="0" hangingPunct="1">
        <a:defRPr kumimoji="1" sz="2000" kern="1200">
          <a:solidFill>
            <a:schemeClr val="tx1"/>
          </a:solidFill>
          <a:latin typeface="+mn-lt"/>
          <a:ea typeface="+mn-ea"/>
          <a:cs typeface="+mn-cs"/>
        </a:defRPr>
      </a:lvl7pPr>
      <a:lvl8pPr marL="3484275" algn="l" defTabSz="995507" rtl="0" eaLnBrk="1" latinLnBrk="0" hangingPunct="1">
        <a:defRPr kumimoji="1" sz="2000" kern="1200">
          <a:solidFill>
            <a:schemeClr val="tx1"/>
          </a:solidFill>
          <a:latin typeface="+mn-lt"/>
          <a:ea typeface="+mn-ea"/>
          <a:cs typeface="+mn-cs"/>
        </a:defRPr>
      </a:lvl8pPr>
      <a:lvl9pPr marL="3982029" algn="l" defTabSz="995507" rtl="0" eaLnBrk="1" latinLnBrk="0" hangingPunct="1">
        <a:defRPr kumimoji="1" sz="20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504424" y="494267"/>
            <a:ext cx="6558071" cy="0"/>
          </a:xfrm>
          <a:custGeom>
            <a:avLst/>
            <a:gdLst/>
            <a:ahLst/>
            <a:cxnLst/>
            <a:rect l="l" t="t" r="r" b="b"/>
            <a:pathLst>
              <a:path w="6552565">
                <a:moveTo>
                  <a:pt x="0" y="0"/>
                </a:moveTo>
                <a:lnTo>
                  <a:pt x="6551993" y="0"/>
                </a:lnTo>
              </a:path>
            </a:pathLst>
          </a:custGeom>
          <a:ln w="6350">
            <a:solidFill>
              <a:srgbClr val="344E7E"/>
            </a:solidFill>
          </a:ln>
        </p:spPr>
        <p:txBody>
          <a:bodyPr wrap="square" lIns="0" tIns="0" rIns="0" bIns="0" rtlCol="0"/>
          <a:lstStyle/>
          <a:p>
            <a:endParaRPr/>
          </a:p>
        </p:txBody>
      </p:sp>
      <p:sp>
        <p:nvSpPr>
          <p:cNvPr id="17" name="bg object 17"/>
          <p:cNvSpPr/>
          <p:nvPr/>
        </p:nvSpPr>
        <p:spPr>
          <a:xfrm>
            <a:off x="5641377" y="708153"/>
            <a:ext cx="1420595" cy="2121529"/>
          </a:xfrm>
          <a:prstGeom prst="rect">
            <a:avLst/>
          </a:prstGeom>
          <a:blipFill>
            <a:blip r:embed="rId7" cstate="print"/>
            <a:stretch>
              <a:fillRect/>
            </a:stretch>
          </a:blipFill>
        </p:spPr>
        <p:txBody>
          <a:bodyPr wrap="square" lIns="0" tIns="0" rIns="0" bIns="0" rtlCol="0"/>
          <a:lstStyle/>
          <a:p>
            <a:endParaRPr/>
          </a:p>
        </p:txBody>
      </p:sp>
      <p:sp>
        <p:nvSpPr>
          <p:cNvPr id="18" name="bg object 18"/>
          <p:cNvSpPr/>
          <p:nvPr/>
        </p:nvSpPr>
        <p:spPr>
          <a:xfrm>
            <a:off x="504448" y="2938613"/>
            <a:ext cx="6558071" cy="6757199"/>
          </a:xfrm>
          <a:custGeom>
            <a:avLst/>
            <a:gdLst/>
            <a:ahLst/>
            <a:cxnLst/>
            <a:rect l="l" t="t" r="r" b="b"/>
            <a:pathLst>
              <a:path w="6552565" h="6760209">
                <a:moveTo>
                  <a:pt x="6551993" y="0"/>
                </a:moveTo>
                <a:lnTo>
                  <a:pt x="0" y="0"/>
                </a:lnTo>
                <a:lnTo>
                  <a:pt x="0" y="6350"/>
                </a:lnTo>
                <a:lnTo>
                  <a:pt x="0" y="6753860"/>
                </a:lnTo>
                <a:lnTo>
                  <a:pt x="0" y="6760210"/>
                </a:lnTo>
                <a:lnTo>
                  <a:pt x="6551993" y="6760210"/>
                </a:lnTo>
                <a:lnTo>
                  <a:pt x="6551993" y="6753860"/>
                </a:lnTo>
                <a:lnTo>
                  <a:pt x="6350" y="6753860"/>
                </a:lnTo>
                <a:lnTo>
                  <a:pt x="6350" y="6350"/>
                </a:lnTo>
                <a:lnTo>
                  <a:pt x="6545643" y="6350"/>
                </a:lnTo>
                <a:lnTo>
                  <a:pt x="6545643" y="6753238"/>
                </a:lnTo>
                <a:lnTo>
                  <a:pt x="6551993" y="6753238"/>
                </a:lnTo>
                <a:lnTo>
                  <a:pt x="6551993" y="6350"/>
                </a:lnTo>
                <a:lnTo>
                  <a:pt x="6551993" y="5956"/>
                </a:lnTo>
                <a:lnTo>
                  <a:pt x="6551993" y="0"/>
                </a:lnTo>
                <a:close/>
              </a:path>
            </a:pathLst>
          </a:custGeom>
          <a:solidFill>
            <a:srgbClr val="344E7E"/>
          </a:solidFill>
        </p:spPr>
        <p:txBody>
          <a:bodyPr wrap="square" lIns="0" tIns="0" rIns="0" bIns="0" rtlCol="0"/>
          <a:lstStyle/>
          <a:p>
            <a:endParaRPr/>
          </a:p>
        </p:txBody>
      </p:sp>
      <p:sp>
        <p:nvSpPr>
          <p:cNvPr id="19" name="bg object 19"/>
          <p:cNvSpPr/>
          <p:nvPr/>
        </p:nvSpPr>
        <p:spPr>
          <a:xfrm>
            <a:off x="504448" y="9695204"/>
            <a:ext cx="6558071" cy="557916"/>
          </a:xfrm>
          <a:custGeom>
            <a:avLst/>
            <a:gdLst/>
            <a:ahLst/>
            <a:cxnLst/>
            <a:rect l="l" t="t" r="r" b="b"/>
            <a:pathLst>
              <a:path w="6552565" h="558165">
                <a:moveTo>
                  <a:pt x="6551993" y="0"/>
                </a:moveTo>
                <a:lnTo>
                  <a:pt x="0" y="0"/>
                </a:lnTo>
                <a:lnTo>
                  <a:pt x="0" y="558012"/>
                </a:lnTo>
                <a:lnTo>
                  <a:pt x="6551993" y="558012"/>
                </a:lnTo>
                <a:lnTo>
                  <a:pt x="6551993" y="0"/>
                </a:lnTo>
                <a:close/>
              </a:path>
            </a:pathLst>
          </a:custGeom>
          <a:solidFill>
            <a:srgbClr val="334E7E"/>
          </a:solidFill>
        </p:spPr>
        <p:txBody>
          <a:bodyPr wrap="square" lIns="0" tIns="0" rIns="0" bIns="0" rtlCol="0"/>
          <a:lstStyle/>
          <a:p>
            <a:endParaRPr/>
          </a:p>
        </p:txBody>
      </p:sp>
      <p:sp>
        <p:nvSpPr>
          <p:cNvPr id="2" name="Holder 2"/>
          <p:cNvSpPr>
            <a:spLocks noGrp="1"/>
          </p:cNvSpPr>
          <p:nvPr>
            <p:ph type="title"/>
          </p:nvPr>
        </p:nvSpPr>
        <p:spPr>
          <a:xfrm>
            <a:off x="378460" y="427546"/>
            <a:ext cx="6812285" cy="276999"/>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378460" y="2458387"/>
            <a:ext cx="6812285"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573530" y="9940433"/>
            <a:ext cx="2422146" cy="276999"/>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78460" y="9940433"/>
            <a:ext cx="1740917" cy="276999"/>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7/15/2021</a:t>
            </a:fld>
            <a:endParaRPr lang="en-US"/>
          </a:p>
        </p:txBody>
      </p:sp>
      <p:sp>
        <p:nvSpPr>
          <p:cNvPr id="6" name="Holder 6"/>
          <p:cNvSpPr>
            <a:spLocks noGrp="1"/>
          </p:cNvSpPr>
          <p:nvPr>
            <p:ph type="sldNum" sz="quarter" idx="7"/>
          </p:nvPr>
        </p:nvSpPr>
        <p:spPr>
          <a:xfrm>
            <a:off x="5449828" y="9940433"/>
            <a:ext cx="1740917" cy="276999"/>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391283527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017">
        <a:defRPr>
          <a:latin typeface="+mn-lt"/>
          <a:ea typeface="+mn-ea"/>
          <a:cs typeface="+mn-cs"/>
        </a:defRPr>
      </a:lvl2pPr>
      <a:lvl3pPr marL="914034">
        <a:defRPr>
          <a:latin typeface="+mn-lt"/>
          <a:ea typeface="+mn-ea"/>
          <a:cs typeface="+mn-cs"/>
        </a:defRPr>
      </a:lvl3pPr>
      <a:lvl4pPr marL="1371051">
        <a:defRPr>
          <a:latin typeface="+mn-lt"/>
          <a:ea typeface="+mn-ea"/>
          <a:cs typeface="+mn-cs"/>
        </a:defRPr>
      </a:lvl4pPr>
      <a:lvl5pPr marL="1828068">
        <a:defRPr>
          <a:latin typeface="+mn-lt"/>
          <a:ea typeface="+mn-ea"/>
          <a:cs typeface="+mn-cs"/>
        </a:defRPr>
      </a:lvl5pPr>
      <a:lvl6pPr marL="2285086">
        <a:defRPr>
          <a:latin typeface="+mn-lt"/>
          <a:ea typeface="+mn-ea"/>
          <a:cs typeface="+mn-cs"/>
        </a:defRPr>
      </a:lvl6pPr>
      <a:lvl7pPr marL="2742103">
        <a:defRPr>
          <a:latin typeface="+mn-lt"/>
          <a:ea typeface="+mn-ea"/>
          <a:cs typeface="+mn-cs"/>
        </a:defRPr>
      </a:lvl7pPr>
      <a:lvl8pPr marL="3199120">
        <a:defRPr>
          <a:latin typeface="+mn-lt"/>
          <a:ea typeface="+mn-ea"/>
          <a:cs typeface="+mn-cs"/>
        </a:defRPr>
      </a:lvl8pPr>
      <a:lvl9pPr marL="3656137">
        <a:defRPr>
          <a:latin typeface="+mn-lt"/>
          <a:ea typeface="+mn-ea"/>
          <a:cs typeface="+mn-cs"/>
        </a:defRPr>
      </a:lvl9pPr>
    </p:bodyStyle>
    <p:otherStyle>
      <a:lvl1pPr marL="0">
        <a:defRPr>
          <a:latin typeface="+mn-lt"/>
          <a:ea typeface="+mn-ea"/>
          <a:cs typeface="+mn-cs"/>
        </a:defRPr>
      </a:lvl1pPr>
      <a:lvl2pPr marL="457017">
        <a:defRPr>
          <a:latin typeface="+mn-lt"/>
          <a:ea typeface="+mn-ea"/>
          <a:cs typeface="+mn-cs"/>
        </a:defRPr>
      </a:lvl2pPr>
      <a:lvl3pPr marL="914034">
        <a:defRPr>
          <a:latin typeface="+mn-lt"/>
          <a:ea typeface="+mn-ea"/>
          <a:cs typeface="+mn-cs"/>
        </a:defRPr>
      </a:lvl3pPr>
      <a:lvl4pPr marL="1371051">
        <a:defRPr>
          <a:latin typeface="+mn-lt"/>
          <a:ea typeface="+mn-ea"/>
          <a:cs typeface="+mn-cs"/>
        </a:defRPr>
      </a:lvl4pPr>
      <a:lvl5pPr marL="1828068">
        <a:defRPr>
          <a:latin typeface="+mn-lt"/>
          <a:ea typeface="+mn-ea"/>
          <a:cs typeface="+mn-cs"/>
        </a:defRPr>
      </a:lvl5pPr>
      <a:lvl6pPr marL="2285086">
        <a:defRPr>
          <a:latin typeface="+mn-lt"/>
          <a:ea typeface="+mn-ea"/>
          <a:cs typeface="+mn-cs"/>
        </a:defRPr>
      </a:lvl6pPr>
      <a:lvl7pPr marL="2742103">
        <a:defRPr>
          <a:latin typeface="+mn-lt"/>
          <a:ea typeface="+mn-ea"/>
          <a:cs typeface="+mn-cs"/>
        </a:defRPr>
      </a:lvl7pPr>
      <a:lvl8pPr marL="3199120">
        <a:defRPr>
          <a:latin typeface="+mn-lt"/>
          <a:ea typeface="+mn-ea"/>
          <a:cs typeface="+mn-cs"/>
        </a:defRPr>
      </a:lvl8pPr>
      <a:lvl9pPr marL="3656137">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cid:28af583f-5c34-40bc-bfc9-f5802162be50@jpnprd01.prod.outlook.com" TargetMode="External"/><Relationship Id="rId3" Type="http://schemas.openxmlformats.org/officeDocument/2006/relationships/hyperlink" Target="http://adchihousousei.sakura.ne.jp/WEBEX_sannka.pdf" TargetMode="External"/><Relationship Id="rId7" Type="http://schemas.openxmlformats.org/officeDocument/2006/relationships/image" Target="../media/image7.png"/><Relationship Id="rId2" Type="http://schemas.openxmlformats.org/officeDocument/2006/relationships/image" Target="../media/image5.jpeg"/><Relationship Id="rId1" Type="http://schemas.openxmlformats.org/officeDocument/2006/relationships/slideLayout" Target="../slideLayouts/slideLayout16.xml"/><Relationship Id="rId6" Type="http://schemas.openxmlformats.org/officeDocument/2006/relationships/image" Target="../media/image4.jpeg"/><Relationship Id="rId5" Type="http://schemas.openxmlformats.org/officeDocument/2006/relationships/image" Target="../media/image6.png"/><Relationship Id="rId4" Type="http://schemas.openxmlformats.org/officeDocument/2006/relationships/hyperlink" Target="https://help.webex.com/ja-jp/nki3xrq/Webex-Meetings-Suite-System-Requirement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テキスト ボックス 12"/>
          <p:cNvSpPr txBox="1">
            <a:spLocks noChangeArrowheads="1"/>
          </p:cNvSpPr>
          <p:nvPr/>
        </p:nvSpPr>
        <p:spPr bwMode="auto">
          <a:xfrm>
            <a:off x="-371475" y="87735"/>
            <a:ext cx="2665413" cy="3962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1" lang="ja-JP" altLang="en-US" sz="1600" b="1" i="0" u="none" strike="noStrike" kern="1200" cap="none" spc="0" normalizeH="0" baseline="0" noProof="0" dirty="0">
                <a:ln>
                  <a:noFill/>
                </a:ln>
                <a:solidFill>
                  <a:srgbClr val="000000"/>
                </a:solidFill>
                <a:effectLst/>
                <a:uLnTx/>
                <a:uFillTx/>
                <a:latin typeface="メイリオ" pitchFamily="50" charset="-128"/>
                <a:ea typeface="メイリオ" pitchFamily="50" charset="-128"/>
                <a:cs typeface="+mn-cs"/>
              </a:rPr>
              <a:t>運送事業者の皆さまへ</a:t>
            </a:r>
          </a:p>
        </p:txBody>
      </p:sp>
      <p:cxnSp>
        <p:nvCxnSpPr>
          <p:cNvPr id="112" name="直線コネクタ 111"/>
          <p:cNvCxnSpPr/>
          <p:nvPr/>
        </p:nvCxnSpPr>
        <p:spPr>
          <a:xfrm>
            <a:off x="0" y="9740999"/>
            <a:ext cx="7562850" cy="0"/>
          </a:xfrm>
          <a:prstGeom prst="line">
            <a:avLst/>
          </a:prstGeom>
          <a:ln w="31750">
            <a:solidFill>
              <a:srgbClr val="9EC1E3"/>
            </a:solidFill>
          </a:ln>
          <a:effectLst/>
        </p:spPr>
        <p:style>
          <a:lnRef idx="2">
            <a:schemeClr val="accent1"/>
          </a:lnRef>
          <a:fillRef idx="0">
            <a:schemeClr val="accent1"/>
          </a:fillRef>
          <a:effectRef idx="1">
            <a:schemeClr val="accent1"/>
          </a:effectRef>
          <a:fontRef idx="minor">
            <a:schemeClr val="tx1"/>
          </a:fontRef>
        </p:style>
      </p:cxnSp>
      <p:pic>
        <p:nvPicPr>
          <p:cNvPr id="2068" name="図 3"/>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478338" y="0"/>
            <a:ext cx="3028950" cy="46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 name="正方形/長方形 70"/>
          <p:cNvSpPr/>
          <p:nvPr/>
        </p:nvSpPr>
        <p:spPr bwMode="auto">
          <a:xfrm>
            <a:off x="109538" y="9830265"/>
            <a:ext cx="4368800" cy="357188"/>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anchor="ct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300" b="1" i="0" u="none" strike="noStrike" kern="1200" cap="none" spc="0" normalizeH="0" baseline="0" noProof="0" dirty="0">
                <a:ln>
                  <a:noFill/>
                </a:ln>
                <a:solidFill>
                  <a:srgbClr val="000000"/>
                </a:solidFill>
                <a:effectLst/>
                <a:uLnTx/>
                <a:uFillTx/>
                <a:latin typeface="メイリオ"/>
                <a:ea typeface="メイリオ"/>
                <a:cs typeface="メイリオ"/>
              </a:rPr>
              <a:t>あいおいニッセイ同和損害保険㈱　</a:t>
            </a:r>
            <a:endParaRPr kumimoji="1" lang="en-US" altLang="ja-JP" sz="1300" b="1" i="0" u="none" strike="noStrike" kern="1200" cap="none" spc="0" normalizeH="0" baseline="0" noProof="0" dirty="0">
              <a:ln>
                <a:noFill/>
              </a:ln>
              <a:solidFill>
                <a:srgbClr val="000000"/>
              </a:solidFill>
              <a:effectLst/>
              <a:uLnTx/>
              <a:uFillTx/>
              <a:latin typeface="メイリオ"/>
              <a:ea typeface="メイリオ"/>
              <a:cs typeface="メイリオ"/>
            </a:endParaRPr>
          </a:p>
        </p:txBody>
      </p:sp>
      <p:sp>
        <p:nvSpPr>
          <p:cNvPr id="72" name="正方形/長方形 71"/>
          <p:cNvSpPr/>
          <p:nvPr/>
        </p:nvSpPr>
        <p:spPr bwMode="auto">
          <a:xfrm>
            <a:off x="2158380" y="10194563"/>
            <a:ext cx="5151437" cy="190500"/>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anchor="ct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100" b="0" i="0" u="none" strike="noStrike" kern="1200" cap="none" spc="0" normalizeH="0" baseline="0" noProof="0" dirty="0">
                <a:ln>
                  <a:noFill/>
                </a:ln>
                <a:solidFill>
                  <a:srgbClr val="000000"/>
                </a:solidFill>
                <a:effectLst/>
                <a:uLnTx/>
                <a:uFillTx/>
                <a:latin typeface="メイリオ"/>
                <a:ea typeface="メイリオ"/>
                <a:cs typeface="メイリオ"/>
              </a:rPr>
              <a:t>高松支店　　担当：戸田　     電話：</a:t>
            </a:r>
            <a:r>
              <a:rPr kumimoji="1" lang="en-US" altLang="ja-JP" sz="1100" b="0" i="0" u="none" strike="noStrike" kern="1200" cap="none" spc="0" normalizeH="0" baseline="0" noProof="0" dirty="0">
                <a:ln>
                  <a:noFill/>
                </a:ln>
                <a:solidFill>
                  <a:srgbClr val="000000"/>
                </a:solidFill>
                <a:effectLst/>
                <a:uLnTx/>
                <a:uFillTx/>
                <a:latin typeface="メイリオ"/>
                <a:ea typeface="メイリオ"/>
                <a:cs typeface="メイリオ"/>
              </a:rPr>
              <a:t>087-822-6900</a:t>
            </a:r>
          </a:p>
        </p:txBody>
      </p:sp>
      <p:sp>
        <p:nvSpPr>
          <p:cNvPr id="4" name="メモ 3"/>
          <p:cNvSpPr/>
          <p:nvPr/>
        </p:nvSpPr>
        <p:spPr>
          <a:xfrm>
            <a:off x="165733" y="5033496"/>
            <a:ext cx="7250981" cy="4506980"/>
          </a:xfrm>
          <a:prstGeom prst="foldedCorner">
            <a:avLst>
              <a:gd name="adj" fmla="val 7880"/>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直角三角形 4"/>
          <p:cNvSpPr/>
          <p:nvPr/>
        </p:nvSpPr>
        <p:spPr>
          <a:xfrm>
            <a:off x="145422" y="9127311"/>
            <a:ext cx="480171" cy="478490"/>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直角三角形 52"/>
          <p:cNvSpPr/>
          <p:nvPr/>
        </p:nvSpPr>
        <p:spPr>
          <a:xfrm rot="5400000">
            <a:off x="164892" y="5025381"/>
            <a:ext cx="480171" cy="478490"/>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直角三角形 57"/>
          <p:cNvSpPr/>
          <p:nvPr/>
        </p:nvSpPr>
        <p:spPr>
          <a:xfrm rot="10800000">
            <a:off x="6936543" y="5035527"/>
            <a:ext cx="480171" cy="478490"/>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 name="正方形/長方形 63"/>
          <p:cNvSpPr/>
          <p:nvPr/>
        </p:nvSpPr>
        <p:spPr>
          <a:xfrm>
            <a:off x="81506" y="5126019"/>
            <a:ext cx="7335207" cy="7191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800" b="1" dirty="0">
                <a:solidFill>
                  <a:schemeClr val="tx1"/>
                </a:solidFill>
                <a:latin typeface="Meiryo UI" panose="020B0604030504040204" pitchFamily="50" charset="-128"/>
                <a:ea typeface="Meiryo UI" panose="020B0604030504040204" pitchFamily="50" charset="-128"/>
                <a:cs typeface="Calibri" panose="020F0502020204030204" pitchFamily="34" charset="0"/>
              </a:rPr>
              <a:t>2021</a:t>
            </a:r>
            <a:r>
              <a:rPr lang="ja-JP" altLang="en-US" sz="2800" b="1" dirty="0">
                <a:solidFill>
                  <a:schemeClr val="tx1"/>
                </a:solidFill>
                <a:latin typeface="Meiryo UI" panose="020B0604030504040204" pitchFamily="50" charset="-128"/>
                <a:ea typeface="Meiryo UI" panose="020B0604030504040204" pitchFamily="50" charset="-128"/>
                <a:cs typeface="Calibri" panose="020F0502020204030204" pitchFamily="34" charset="0"/>
              </a:rPr>
              <a:t>年 </a:t>
            </a:r>
            <a:r>
              <a:rPr lang="en-US" altLang="ja-JP" sz="3400" b="1" dirty="0">
                <a:solidFill>
                  <a:schemeClr val="tx1"/>
                </a:solidFill>
                <a:latin typeface="Meiryo UI" panose="020B0604030504040204" pitchFamily="50" charset="-128"/>
                <a:ea typeface="Meiryo UI" panose="020B0604030504040204" pitchFamily="50" charset="-128"/>
                <a:cs typeface="Calibri" panose="020F0502020204030204" pitchFamily="34" charset="0"/>
              </a:rPr>
              <a:t>9</a:t>
            </a:r>
            <a:r>
              <a:rPr kumimoji="1" lang="ja-JP" altLang="en-US" sz="3400" b="1" dirty="0">
                <a:solidFill>
                  <a:schemeClr val="tx1"/>
                </a:solidFill>
                <a:latin typeface="Meiryo UI" panose="020B0604030504040204" pitchFamily="50" charset="-128"/>
                <a:ea typeface="Meiryo UI" panose="020B0604030504040204" pitchFamily="50" charset="-128"/>
                <a:cs typeface="Calibri" panose="020F0502020204030204" pitchFamily="34" charset="0"/>
              </a:rPr>
              <a:t>月</a:t>
            </a:r>
            <a:r>
              <a:rPr lang="en-US" altLang="ja-JP" sz="3400" b="1" dirty="0">
                <a:solidFill>
                  <a:schemeClr val="tx1"/>
                </a:solidFill>
                <a:latin typeface="Meiryo UI" panose="020B0604030504040204" pitchFamily="50" charset="-128"/>
                <a:ea typeface="Meiryo UI" panose="020B0604030504040204" pitchFamily="50" charset="-128"/>
                <a:cs typeface="Calibri" panose="020F0502020204030204" pitchFamily="34" charset="0"/>
              </a:rPr>
              <a:t>14</a:t>
            </a:r>
            <a:r>
              <a:rPr kumimoji="1" lang="ja-JP" altLang="en-US" sz="3400" b="1" dirty="0">
                <a:solidFill>
                  <a:schemeClr val="tx1"/>
                </a:solidFill>
                <a:latin typeface="Meiryo UI" panose="020B0604030504040204" pitchFamily="50" charset="-128"/>
                <a:ea typeface="Meiryo UI" panose="020B0604030504040204" pitchFamily="50" charset="-128"/>
                <a:cs typeface="Calibri" panose="020F0502020204030204" pitchFamily="34" charset="0"/>
              </a:rPr>
              <a:t>日</a:t>
            </a:r>
            <a:r>
              <a:rPr kumimoji="1" lang="en-US" altLang="ja-JP" sz="3400" b="1" dirty="0">
                <a:solidFill>
                  <a:schemeClr val="tx1"/>
                </a:solidFill>
                <a:latin typeface="Meiryo UI" panose="020B0604030504040204" pitchFamily="50" charset="-128"/>
                <a:ea typeface="Meiryo UI" panose="020B0604030504040204" pitchFamily="50" charset="-128"/>
                <a:cs typeface="Calibri" panose="020F0502020204030204" pitchFamily="34" charset="0"/>
              </a:rPr>
              <a:t>(</a:t>
            </a:r>
            <a:r>
              <a:rPr lang="ja-JP" altLang="en-US" sz="3400" b="1" dirty="0">
                <a:solidFill>
                  <a:schemeClr val="tx1"/>
                </a:solidFill>
                <a:latin typeface="Meiryo UI" panose="020B0604030504040204" pitchFamily="50" charset="-128"/>
                <a:ea typeface="Meiryo UI" panose="020B0604030504040204" pitchFamily="50" charset="-128"/>
                <a:cs typeface="Calibri" panose="020F0502020204030204" pitchFamily="34" charset="0"/>
              </a:rPr>
              <a:t>火</a:t>
            </a:r>
            <a:r>
              <a:rPr kumimoji="1" lang="en-US" altLang="ja-JP" sz="3400" b="1" dirty="0">
                <a:solidFill>
                  <a:schemeClr val="tx1"/>
                </a:solidFill>
                <a:latin typeface="Meiryo UI" panose="020B0604030504040204" pitchFamily="50" charset="-128"/>
                <a:ea typeface="Meiryo UI" panose="020B0604030504040204" pitchFamily="50" charset="-128"/>
                <a:cs typeface="Calibri" panose="020F0502020204030204" pitchFamily="34" charset="0"/>
              </a:rPr>
              <a:t>) </a:t>
            </a:r>
            <a:r>
              <a:rPr kumimoji="1" lang="en-US" altLang="ja-JP" sz="2800" b="1" dirty="0">
                <a:solidFill>
                  <a:schemeClr val="tx1"/>
                </a:solidFill>
                <a:latin typeface="Meiryo UI" panose="020B0604030504040204" pitchFamily="50" charset="-128"/>
                <a:ea typeface="Meiryo UI" panose="020B0604030504040204" pitchFamily="50" charset="-128"/>
                <a:cs typeface="Calibri" panose="020F0502020204030204" pitchFamily="34" charset="0"/>
              </a:rPr>
              <a:t>14:00</a:t>
            </a:r>
            <a:r>
              <a:rPr kumimoji="1" lang="ja-JP" altLang="en-US" sz="2800" b="1" dirty="0">
                <a:solidFill>
                  <a:schemeClr val="tx1"/>
                </a:solidFill>
                <a:latin typeface="Meiryo UI" panose="020B0604030504040204" pitchFamily="50" charset="-128"/>
                <a:ea typeface="Meiryo UI" panose="020B0604030504040204" pitchFamily="50" charset="-128"/>
                <a:cs typeface="Calibri" panose="020F0502020204030204" pitchFamily="34" charset="0"/>
              </a:rPr>
              <a:t>～</a:t>
            </a:r>
            <a:r>
              <a:rPr kumimoji="1" lang="en-US" altLang="ja-JP" sz="2800" b="1" dirty="0">
                <a:solidFill>
                  <a:schemeClr val="tx1"/>
                </a:solidFill>
                <a:latin typeface="Meiryo UI" panose="020B0604030504040204" pitchFamily="50" charset="-128"/>
                <a:ea typeface="Meiryo UI" panose="020B0604030504040204" pitchFamily="50" charset="-128"/>
                <a:cs typeface="Calibri" panose="020F0502020204030204" pitchFamily="34" charset="0"/>
              </a:rPr>
              <a:t>15:15</a:t>
            </a:r>
            <a:endParaRPr kumimoji="1" lang="ja-JP" altLang="en-US" sz="2800" b="1" dirty="0">
              <a:solidFill>
                <a:schemeClr val="tx1"/>
              </a:solidFill>
              <a:latin typeface="Meiryo UI" panose="020B0604030504040204" pitchFamily="50" charset="-128"/>
              <a:ea typeface="Meiryo UI" panose="020B0604030504040204" pitchFamily="50" charset="-128"/>
              <a:cs typeface="Calibri" panose="020F0502020204030204" pitchFamily="34" charset="0"/>
            </a:endParaRPr>
          </a:p>
        </p:txBody>
      </p:sp>
      <p:sp>
        <p:nvSpPr>
          <p:cNvPr id="65" name="object 19"/>
          <p:cNvSpPr txBox="1"/>
          <p:nvPr/>
        </p:nvSpPr>
        <p:spPr>
          <a:xfrm>
            <a:off x="289212" y="5875997"/>
            <a:ext cx="879594" cy="1213153"/>
          </a:xfrm>
          <a:prstGeom prst="rect">
            <a:avLst/>
          </a:prstGeom>
          <a:solidFill>
            <a:srgbClr val="334E7E"/>
          </a:solidFill>
        </p:spPr>
        <p:txBody>
          <a:bodyPr vert="horz" wrap="square" lIns="0" tIns="0" rIns="0" bIns="0" rtlCol="0">
            <a:spAutoFit/>
          </a:bodyPr>
          <a:lstStyle/>
          <a:p>
            <a:pPr algn="ctr">
              <a:lnSpc>
                <a:spcPct val="100000"/>
              </a:lnSpc>
            </a:pPr>
            <a:endParaRPr sz="1600" b="1" dirty="0">
              <a:latin typeface="Times New Roman"/>
              <a:cs typeface="Times New Roman"/>
            </a:endParaRPr>
          </a:p>
          <a:p>
            <a:pPr algn="ctr">
              <a:lnSpc>
                <a:spcPct val="100000"/>
              </a:lnSpc>
              <a:spcBef>
                <a:spcPts val="50"/>
              </a:spcBef>
            </a:pPr>
            <a:endParaRPr sz="1400" b="1" dirty="0">
              <a:latin typeface="Times New Roman"/>
              <a:cs typeface="Times New Roman"/>
            </a:endParaRPr>
          </a:p>
          <a:p>
            <a:pPr marL="75565" algn="ctr">
              <a:lnSpc>
                <a:spcPct val="100000"/>
              </a:lnSpc>
            </a:pPr>
            <a:endParaRPr lang="en-US" sz="1200" b="1" spc="95" dirty="0">
              <a:solidFill>
                <a:srgbClr val="FFFFFF"/>
              </a:solidFill>
              <a:latin typeface="Meiryo UI" panose="020B0604030504040204" pitchFamily="50" charset="-128"/>
              <a:ea typeface="Meiryo UI" panose="020B0604030504040204" pitchFamily="50" charset="-128"/>
              <a:cs typeface="Noto Sans CJK JP Medium"/>
            </a:endParaRPr>
          </a:p>
          <a:p>
            <a:pPr marL="75565" algn="ctr">
              <a:lnSpc>
                <a:spcPct val="100000"/>
              </a:lnSpc>
            </a:pPr>
            <a:endParaRPr lang="en-US" sz="1200" b="1" spc="95" dirty="0">
              <a:solidFill>
                <a:srgbClr val="FFFFFF"/>
              </a:solidFill>
              <a:latin typeface="Meiryo UI" panose="020B0604030504040204" pitchFamily="50" charset="-128"/>
              <a:ea typeface="Meiryo UI" panose="020B0604030504040204" pitchFamily="50" charset="-128"/>
              <a:cs typeface="Noto Sans CJK JP Medium"/>
            </a:endParaRPr>
          </a:p>
          <a:p>
            <a:pPr marL="75565" algn="ctr">
              <a:lnSpc>
                <a:spcPct val="100000"/>
              </a:lnSpc>
            </a:pPr>
            <a:endParaRPr lang="en-US" sz="1200" b="1" spc="95" dirty="0">
              <a:solidFill>
                <a:srgbClr val="FFFFFF"/>
              </a:solidFill>
              <a:latin typeface="Meiryo UI" panose="020B0604030504040204" pitchFamily="50" charset="-128"/>
              <a:ea typeface="Meiryo UI" panose="020B0604030504040204" pitchFamily="50" charset="-128"/>
              <a:cs typeface="Noto Sans CJK JP Medium"/>
            </a:endParaRPr>
          </a:p>
          <a:p>
            <a:pPr marL="75565" algn="ctr">
              <a:lnSpc>
                <a:spcPct val="100000"/>
              </a:lnSpc>
            </a:pPr>
            <a:endParaRPr lang="en-US" sz="1200" b="1" spc="95" dirty="0">
              <a:solidFill>
                <a:srgbClr val="FFFFFF"/>
              </a:solidFill>
              <a:latin typeface="Meiryo UI" panose="020B0604030504040204" pitchFamily="50" charset="-128"/>
              <a:ea typeface="Meiryo UI" panose="020B0604030504040204" pitchFamily="50" charset="-128"/>
              <a:cs typeface="Noto Sans CJK JP Medium"/>
            </a:endParaRPr>
          </a:p>
        </p:txBody>
      </p:sp>
      <p:sp>
        <p:nvSpPr>
          <p:cNvPr id="67" name="object 40"/>
          <p:cNvSpPr txBox="1"/>
          <p:nvPr/>
        </p:nvSpPr>
        <p:spPr>
          <a:xfrm>
            <a:off x="1317345" y="5941365"/>
            <a:ext cx="1782800" cy="320601"/>
          </a:xfrm>
          <a:prstGeom prst="rect">
            <a:avLst/>
          </a:prstGeom>
        </p:spPr>
        <p:txBody>
          <a:bodyPr vert="horz" wrap="square" lIns="0" tIns="12700" rIns="0" bIns="0" rtlCol="0">
            <a:spAutoFit/>
          </a:bodyPr>
          <a:lstStyle/>
          <a:p>
            <a:pPr marL="12700">
              <a:lnSpc>
                <a:spcPct val="100000"/>
              </a:lnSpc>
              <a:spcBef>
                <a:spcPts val="100"/>
              </a:spcBef>
            </a:pPr>
            <a:r>
              <a:rPr lang="en-US" altLang="ja-JP" sz="2000" b="1" dirty="0">
                <a:solidFill>
                  <a:srgbClr val="FF0000"/>
                </a:solidFill>
                <a:latin typeface="Meiryo UI" panose="020B0604030504040204" pitchFamily="50" charset="-128"/>
                <a:ea typeface="Meiryo UI" panose="020B0604030504040204" pitchFamily="50" charset="-128"/>
                <a:cs typeface="Noto Sans CJK JP Medium"/>
              </a:rPr>
              <a:t>Web</a:t>
            </a:r>
            <a:r>
              <a:rPr lang="ja-JP" altLang="en-US" sz="2000" b="1" dirty="0">
                <a:solidFill>
                  <a:srgbClr val="FF0000"/>
                </a:solidFill>
                <a:latin typeface="Meiryo UI" panose="020B0604030504040204" pitchFamily="50" charset="-128"/>
                <a:ea typeface="Meiryo UI" panose="020B0604030504040204" pitchFamily="50" charset="-128"/>
                <a:cs typeface="Noto Sans CJK JP Medium"/>
              </a:rPr>
              <a:t>セミナー</a:t>
            </a:r>
            <a:endParaRPr sz="2000" b="1" dirty="0">
              <a:solidFill>
                <a:srgbClr val="FF0000"/>
              </a:solidFill>
              <a:latin typeface="Meiryo UI" panose="020B0604030504040204" pitchFamily="50" charset="-128"/>
              <a:ea typeface="Meiryo UI" panose="020B0604030504040204" pitchFamily="50" charset="-128"/>
              <a:cs typeface="Noto Sans CJK JP Medium"/>
            </a:endParaRPr>
          </a:p>
        </p:txBody>
      </p:sp>
      <p:sp>
        <p:nvSpPr>
          <p:cNvPr id="68" name="object 41"/>
          <p:cNvSpPr txBox="1"/>
          <p:nvPr/>
        </p:nvSpPr>
        <p:spPr>
          <a:xfrm>
            <a:off x="2948952" y="5952165"/>
            <a:ext cx="4348532" cy="305212"/>
          </a:xfrm>
          <a:prstGeom prst="rect">
            <a:avLst/>
          </a:prstGeom>
        </p:spPr>
        <p:txBody>
          <a:bodyPr vert="horz" wrap="square" lIns="0" tIns="12700" rIns="0" bIns="0" rtlCol="0">
            <a:spAutoFit/>
          </a:bodyPr>
          <a:lstStyle/>
          <a:p>
            <a:pPr marL="12700">
              <a:lnSpc>
                <a:spcPct val="100000"/>
              </a:lnSpc>
              <a:spcBef>
                <a:spcPts val="100"/>
              </a:spcBef>
            </a:pPr>
            <a:r>
              <a:rPr lang="en-US" altLang="ja-JP" sz="1900" b="0" dirty="0">
                <a:solidFill>
                  <a:srgbClr val="231F20"/>
                </a:solidFill>
                <a:latin typeface="Meiryo UI" panose="020B0604030504040204" pitchFamily="50" charset="-128"/>
                <a:ea typeface="Meiryo UI" panose="020B0604030504040204" pitchFamily="50" charset="-128"/>
                <a:cs typeface="Noto Sans CJK JP Medium"/>
              </a:rPr>
              <a:t>Webex</a:t>
            </a:r>
            <a:r>
              <a:rPr lang="ja-JP" altLang="en-US" sz="1900" dirty="0">
                <a:solidFill>
                  <a:srgbClr val="231F20"/>
                </a:solidFill>
                <a:latin typeface="Meiryo UI" panose="020B0604030504040204" pitchFamily="50" charset="-128"/>
                <a:ea typeface="Meiryo UI" panose="020B0604030504040204" pitchFamily="50" charset="-128"/>
                <a:cs typeface="Noto Sans CJK JP Medium"/>
              </a:rPr>
              <a:t> </a:t>
            </a:r>
            <a:r>
              <a:rPr lang="en-US" altLang="ja-JP" sz="1900" b="0" dirty="0">
                <a:solidFill>
                  <a:srgbClr val="231F20"/>
                </a:solidFill>
                <a:latin typeface="Meiryo UI" panose="020B0604030504040204" pitchFamily="50" charset="-128"/>
                <a:ea typeface="Meiryo UI" panose="020B0604030504040204" pitchFamily="50" charset="-128"/>
                <a:cs typeface="Noto Sans CJK JP Medium"/>
              </a:rPr>
              <a:t>Event</a:t>
            </a:r>
            <a:r>
              <a:rPr lang="ja-JP" altLang="en-US" sz="1400" b="0" dirty="0">
                <a:solidFill>
                  <a:srgbClr val="231F20"/>
                </a:solidFill>
                <a:latin typeface="Meiryo UI" panose="020B0604030504040204" pitchFamily="50" charset="-128"/>
                <a:ea typeface="Meiryo UI" panose="020B0604030504040204" pitchFamily="50" charset="-128"/>
                <a:cs typeface="Noto Sans CJK JP Medium"/>
              </a:rPr>
              <a:t>による</a:t>
            </a:r>
            <a:r>
              <a:rPr lang="ja-JP" altLang="en-US" sz="1900" b="0" dirty="0">
                <a:solidFill>
                  <a:srgbClr val="231F20"/>
                </a:solidFill>
                <a:latin typeface="Meiryo UI" panose="020B0604030504040204" pitchFamily="50" charset="-128"/>
                <a:ea typeface="Meiryo UI" panose="020B0604030504040204" pitchFamily="50" charset="-128"/>
                <a:cs typeface="Noto Sans CJK JP Medium"/>
              </a:rPr>
              <a:t>オンライン配信セミナー</a:t>
            </a:r>
            <a:endParaRPr lang="en-US" altLang="ja-JP" sz="1900" dirty="0">
              <a:solidFill>
                <a:srgbClr val="231F20"/>
              </a:solidFill>
              <a:latin typeface="Meiryo UI" panose="020B0604030504040204" pitchFamily="50" charset="-128"/>
              <a:ea typeface="Meiryo UI" panose="020B0604030504040204" pitchFamily="50" charset="-128"/>
              <a:cs typeface="Noto Sans CJK JP Medium"/>
            </a:endParaRPr>
          </a:p>
        </p:txBody>
      </p:sp>
      <p:sp>
        <p:nvSpPr>
          <p:cNvPr id="74" name="object 14"/>
          <p:cNvSpPr txBox="1"/>
          <p:nvPr/>
        </p:nvSpPr>
        <p:spPr>
          <a:xfrm>
            <a:off x="4015600" y="7525627"/>
            <a:ext cx="2734310" cy="151323"/>
          </a:xfrm>
          <a:prstGeom prst="rect">
            <a:avLst/>
          </a:prstGeom>
        </p:spPr>
        <p:txBody>
          <a:bodyPr vert="horz" wrap="square" lIns="0" tIns="12700" rIns="0" bIns="0" rtlCol="0">
            <a:spAutoFit/>
          </a:bodyPr>
          <a:lstStyle/>
          <a:p>
            <a:pPr marL="12700">
              <a:lnSpc>
                <a:spcPct val="100000"/>
              </a:lnSpc>
              <a:spcBef>
                <a:spcPts val="100"/>
              </a:spcBef>
            </a:pPr>
            <a:r>
              <a:rPr sz="900" dirty="0">
                <a:solidFill>
                  <a:srgbClr val="231F20"/>
                </a:solidFill>
                <a:latin typeface="+mn-ea"/>
                <a:cs typeface="UKIJ CJK"/>
              </a:rPr>
              <a:t>（</a:t>
            </a:r>
            <a:r>
              <a:rPr sz="900" spc="-210" dirty="0">
                <a:solidFill>
                  <a:srgbClr val="231F20"/>
                </a:solidFill>
                <a:latin typeface="+mn-ea"/>
                <a:cs typeface="UKIJ CJK"/>
              </a:rPr>
              <a:t> </a:t>
            </a:r>
            <a:r>
              <a:rPr sz="900" dirty="0">
                <a:solidFill>
                  <a:srgbClr val="231F20"/>
                </a:solidFill>
                <a:latin typeface="+mn-ea"/>
                <a:cs typeface="UKIJ CJK"/>
              </a:rPr>
              <a:t>詳しいプロフィールは裏面をご覧ください</a:t>
            </a:r>
            <a:r>
              <a:rPr sz="900" spc="50" dirty="0">
                <a:solidFill>
                  <a:srgbClr val="231F20"/>
                </a:solidFill>
                <a:latin typeface="+mn-ea"/>
                <a:cs typeface="UKIJ CJK"/>
              </a:rPr>
              <a:t>）</a:t>
            </a:r>
            <a:endParaRPr sz="900" dirty="0">
              <a:latin typeface="+mn-ea"/>
              <a:cs typeface="UKIJ CJK"/>
            </a:endParaRPr>
          </a:p>
        </p:txBody>
      </p:sp>
      <p:sp>
        <p:nvSpPr>
          <p:cNvPr id="75" name="object 35"/>
          <p:cNvSpPr txBox="1"/>
          <p:nvPr/>
        </p:nvSpPr>
        <p:spPr>
          <a:xfrm>
            <a:off x="1229738" y="7255331"/>
            <a:ext cx="1795511" cy="320601"/>
          </a:xfrm>
          <a:prstGeom prst="rect">
            <a:avLst/>
          </a:prstGeom>
        </p:spPr>
        <p:txBody>
          <a:bodyPr vert="horz" wrap="square" lIns="0" tIns="12700" rIns="0" bIns="0" rtlCol="0">
            <a:spAutoFit/>
          </a:bodyPr>
          <a:lstStyle/>
          <a:p>
            <a:pPr marL="12700">
              <a:lnSpc>
                <a:spcPct val="100000"/>
              </a:lnSpc>
              <a:spcBef>
                <a:spcPts val="100"/>
              </a:spcBef>
            </a:pPr>
            <a:r>
              <a:rPr lang="ja-JP" altLang="en-US" sz="2000" b="1" spc="35" dirty="0">
                <a:solidFill>
                  <a:srgbClr val="231F20"/>
                </a:solidFill>
                <a:latin typeface="Meiryo UI" panose="020B0604030504040204" pitchFamily="50" charset="-128"/>
                <a:ea typeface="Meiryo UI" panose="020B0604030504040204" pitchFamily="50" charset="-128"/>
                <a:cs typeface="Noto Sans CJK JP Medium"/>
              </a:rPr>
              <a:t>運送事業者</a:t>
            </a:r>
            <a:r>
              <a:rPr lang="ja-JP" altLang="en-US" sz="2000" b="1" spc="-15" dirty="0">
                <a:solidFill>
                  <a:srgbClr val="231F20"/>
                </a:solidFill>
                <a:latin typeface="Meiryo UI" panose="020B0604030504040204" pitchFamily="50" charset="-128"/>
                <a:ea typeface="Meiryo UI" panose="020B0604030504040204" pitchFamily="50" charset="-128"/>
                <a:cs typeface="Noto Sans CJK JP Medium"/>
              </a:rPr>
              <a:t>さま</a:t>
            </a:r>
            <a:endParaRPr sz="2000" b="1" dirty="0">
              <a:latin typeface="Meiryo UI" panose="020B0604030504040204" pitchFamily="50" charset="-128"/>
              <a:ea typeface="Meiryo UI" panose="020B0604030504040204" pitchFamily="50" charset="-128"/>
              <a:cs typeface="Noto Sans CJK JP Medium"/>
            </a:endParaRPr>
          </a:p>
        </p:txBody>
      </p:sp>
      <p:sp>
        <p:nvSpPr>
          <p:cNvPr id="78" name="正方形/長方形 77"/>
          <p:cNvSpPr/>
          <p:nvPr/>
        </p:nvSpPr>
        <p:spPr>
          <a:xfrm>
            <a:off x="283652" y="7219801"/>
            <a:ext cx="889878" cy="39531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200" b="1" dirty="0">
                <a:latin typeface="Meiryo UI" panose="020B0604030504040204" pitchFamily="50" charset="-128"/>
                <a:ea typeface="Meiryo UI" panose="020B0604030504040204" pitchFamily="50" charset="-128"/>
              </a:rPr>
              <a:t>対象者</a:t>
            </a:r>
          </a:p>
        </p:txBody>
      </p:sp>
      <p:sp>
        <p:nvSpPr>
          <p:cNvPr id="82" name="正方形/長方形 81"/>
          <p:cNvSpPr/>
          <p:nvPr/>
        </p:nvSpPr>
        <p:spPr>
          <a:xfrm>
            <a:off x="3106708" y="7219801"/>
            <a:ext cx="832589" cy="39531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200" b="1" dirty="0">
                <a:latin typeface="Meiryo UI" panose="020B0604030504040204" pitchFamily="50" charset="-128"/>
                <a:ea typeface="Meiryo UI" panose="020B0604030504040204" pitchFamily="50" charset="-128"/>
              </a:rPr>
              <a:t>講師</a:t>
            </a:r>
            <a:endParaRPr kumimoji="1" lang="ja-JP" altLang="en-US" sz="1200" b="1" dirty="0">
              <a:latin typeface="Meiryo UI" panose="020B0604030504040204" pitchFamily="50" charset="-128"/>
              <a:ea typeface="Meiryo UI" panose="020B0604030504040204" pitchFamily="50" charset="-128"/>
            </a:endParaRPr>
          </a:p>
        </p:txBody>
      </p:sp>
      <p:sp>
        <p:nvSpPr>
          <p:cNvPr id="83" name="object 35"/>
          <p:cNvSpPr txBox="1"/>
          <p:nvPr/>
        </p:nvSpPr>
        <p:spPr>
          <a:xfrm>
            <a:off x="4029201" y="7219119"/>
            <a:ext cx="1795511" cy="320601"/>
          </a:xfrm>
          <a:prstGeom prst="rect">
            <a:avLst/>
          </a:prstGeom>
        </p:spPr>
        <p:txBody>
          <a:bodyPr vert="horz" wrap="square" lIns="0" tIns="12700" rIns="0" bIns="0" rtlCol="0">
            <a:spAutoFit/>
          </a:bodyPr>
          <a:lstStyle/>
          <a:p>
            <a:pPr marL="12700">
              <a:lnSpc>
                <a:spcPct val="100000"/>
              </a:lnSpc>
              <a:spcBef>
                <a:spcPts val="100"/>
              </a:spcBef>
            </a:pPr>
            <a:r>
              <a:rPr lang="ja-JP" altLang="en-US" sz="2000" b="1" dirty="0">
                <a:solidFill>
                  <a:srgbClr val="000000"/>
                </a:solidFill>
                <a:latin typeface="Meiryo UI" panose="020B0604030504040204" pitchFamily="50" charset="-128"/>
                <a:ea typeface="Meiryo UI" panose="020B0604030504040204" pitchFamily="50" charset="-128"/>
                <a:cs typeface="メイリオ" pitchFamily="50" charset="-128"/>
              </a:rPr>
              <a:t>河内谷 庸高 氏</a:t>
            </a:r>
            <a:r>
              <a:rPr lang="ja-JP" altLang="en-US" sz="2000" b="1" dirty="0">
                <a:solidFill>
                  <a:srgbClr val="000000"/>
                </a:solidFill>
                <a:latin typeface="Meiryo UI" panose="020B0604030504040204" pitchFamily="50" charset="-128"/>
                <a:ea typeface="Meiryo UI" panose="020B0604030504040204" pitchFamily="50" charset="-128"/>
                <a:cs typeface="Meiryo UI" pitchFamily="50" charset="-128"/>
              </a:rPr>
              <a:t>　</a:t>
            </a:r>
            <a:endParaRPr sz="2000" b="1" dirty="0">
              <a:latin typeface="Meiryo UI" panose="020B0604030504040204" pitchFamily="50" charset="-128"/>
              <a:ea typeface="Meiryo UI" panose="020B0604030504040204" pitchFamily="50" charset="-128"/>
              <a:cs typeface="Noto Sans CJK JP Medium"/>
            </a:endParaRPr>
          </a:p>
        </p:txBody>
      </p:sp>
      <p:sp>
        <p:nvSpPr>
          <p:cNvPr id="7" name="角丸四角形 6"/>
          <p:cNvSpPr/>
          <p:nvPr/>
        </p:nvSpPr>
        <p:spPr>
          <a:xfrm>
            <a:off x="1356123" y="6323827"/>
            <a:ext cx="5697078" cy="76359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 name="object 39"/>
          <p:cNvSpPr txBox="1"/>
          <p:nvPr/>
        </p:nvSpPr>
        <p:spPr>
          <a:xfrm>
            <a:off x="1299075" y="6371765"/>
            <a:ext cx="5878288" cy="663067"/>
          </a:xfrm>
          <a:prstGeom prst="rect">
            <a:avLst/>
          </a:prstGeom>
        </p:spPr>
        <p:txBody>
          <a:bodyPr vert="horz" wrap="square" lIns="0" tIns="12700" rIns="0" bIns="0" rtlCol="0">
            <a:spAutoFit/>
          </a:bodyPr>
          <a:lstStyle/>
          <a:p>
            <a:pPr marL="152400" marR="5080" indent="-140335">
              <a:lnSpc>
                <a:spcPct val="122800"/>
              </a:lnSpc>
              <a:spcBef>
                <a:spcPts val="100"/>
              </a:spcBef>
            </a:pPr>
            <a:r>
              <a:rPr lang="ja-JP" altLang="en-US" sz="1100" b="0" spc="50" dirty="0">
                <a:solidFill>
                  <a:srgbClr val="ED1C24"/>
                </a:solidFill>
                <a:latin typeface="+mj-ea"/>
                <a:ea typeface="+mj-ea"/>
                <a:cs typeface="Noto Sans CJK JP Medium"/>
              </a:rPr>
              <a:t>　</a:t>
            </a:r>
            <a:r>
              <a:rPr sz="1100" b="0" spc="50" dirty="0">
                <a:solidFill>
                  <a:srgbClr val="ED1C24"/>
                </a:solidFill>
                <a:latin typeface="+mj-ea"/>
                <a:ea typeface="+mj-ea"/>
                <a:cs typeface="Noto Sans CJK JP Medium"/>
              </a:rPr>
              <a:t>※ </a:t>
            </a:r>
            <a:r>
              <a:rPr lang="en-US" altLang="ja-JP" sz="1100" b="1" spc="50" dirty="0">
                <a:solidFill>
                  <a:srgbClr val="231F20"/>
                </a:solidFill>
                <a:latin typeface="Meiryo UI" panose="020B0604030504040204" pitchFamily="50" charset="-128"/>
                <a:ea typeface="Meiryo UI" panose="020B0604030504040204" pitchFamily="50" charset="-128"/>
                <a:cs typeface="Noto Sans CJK JP Medium"/>
              </a:rPr>
              <a:t>Webex</a:t>
            </a:r>
            <a:r>
              <a:rPr lang="ja-JP" altLang="en-US" sz="1100" b="1" spc="50" dirty="0">
                <a:solidFill>
                  <a:srgbClr val="231F20"/>
                </a:solidFill>
                <a:latin typeface="Meiryo UI" panose="020B0604030504040204" pitchFamily="50" charset="-128"/>
                <a:ea typeface="Meiryo UI" panose="020B0604030504040204" pitchFamily="50" charset="-128"/>
                <a:cs typeface="Noto Sans CJK JP Medium"/>
              </a:rPr>
              <a:t> </a:t>
            </a:r>
            <a:r>
              <a:rPr lang="en-US" altLang="ja-JP" sz="1100" b="1" spc="50" dirty="0">
                <a:solidFill>
                  <a:srgbClr val="231F20"/>
                </a:solidFill>
                <a:latin typeface="Meiryo UI" panose="020B0604030504040204" pitchFamily="50" charset="-128"/>
                <a:ea typeface="Meiryo UI" panose="020B0604030504040204" pitchFamily="50" charset="-128"/>
                <a:cs typeface="Noto Sans CJK JP Medium"/>
              </a:rPr>
              <a:t>Event</a:t>
            </a:r>
            <a:r>
              <a:rPr lang="ja-JP" altLang="en-US" sz="1100" spc="50" dirty="0">
                <a:solidFill>
                  <a:srgbClr val="231F20"/>
                </a:solidFill>
                <a:latin typeface="Meiryo UI" panose="020B0604030504040204" pitchFamily="50" charset="-128"/>
                <a:ea typeface="Meiryo UI" panose="020B0604030504040204" pitchFamily="50" charset="-128"/>
                <a:cs typeface="Noto Sans CJK JP Medium"/>
              </a:rPr>
              <a:t>は</a:t>
            </a:r>
            <a:r>
              <a:rPr lang="en-US" altLang="ja-JP" sz="1100" spc="50" dirty="0">
                <a:solidFill>
                  <a:srgbClr val="231F20"/>
                </a:solidFill>
                <a:latin typeface="Meiryo UI" panose="020B0604030504040204" pitchFamily="50" charset="-128"/>
                <a:ea typeface="Meiryo UI" panose="020B0604030504040204" pitchFamily="50" charset="-128"/>
                <a:cs typeface="Noto Sans CJK JP Medium"/>
              </a:rPr>
              <a:t>Cisco</a:t>
            </a:r>
            <a:r>
              <a:rPr lang="ja-JP" altLang="en-US" sz="1100" spc="50" dirty="0">
                <a:solidFill>
                  <a:srgbClr val="231F20"/>
                </a:solidFill>
                <a:latin typeface="Meiryo UI" panose="020B0604030504040204" pitchFamily="50" charset="-128"/>
                <a:ea typeface="Meiryo UI" panose="020B0604030504040204" pitchFamily="50" charset="-128"/>
                <a:cs typeface="Noto Sans CJK JP Medium"/>
              </a:rPr>
              <a:t>社が提供する世界で利用されている</a:t>
            </a:r>
            <a:r>
              <a:rPr lang="en-US" altLang="ja-JP" sz="1100" spc="50" dirty="0">
                <a:solidFill>
                  <a:srgbClr val="231F20"/>
                </a:solidFill>
                <a:latin typeface="Meiryo UI" panose="020B0604030504040204" pitchFamily="50" charset="-128"/>
                <a:ea typeface="Meiryo UI" panose="020B0604030504040204" pitchFamily="50" charset="-128"/>
                <a:cs typeface="Noto Sans CJK JP Medium"/>
              </a:rPr>
              <a:t>Web</a:t>
            </a:r>
            <a:r>
              <a:rPr lang="ja-JP" altLang="en-US" sz="1100" spc="50" dirty="0">
                <a:solidFill>
                  <a:srgbClr val="231F20"/>
                </a:solidFill>
                <a:latin typeface="Meiryo UI" panose="020B0604030504040204" pitchFamily="50" charset="-128"/>
                <a:ea typeface="Meiryo UI" panose="020B0604030504040204" pitchFamily="50" charset="-128"/>
                <a:cs typeface="Noto Sans CJK JP Medium"/>
              </a:rPr>
              <a:t>イベント用システムです。</a:t>
            </a:r>
            <a:endParaRPr lang="en-US" sz="1100" spc="50" dirty="0">
              <a:solidFill>
                <a:srgbClr val="231F20"/>
              </a:solidFill>
              <a:latin typeface="Meiryo UI" panose="020B0604030504040204" pitchFamily="50" charset="-128"/>
              <a:ea typeface="Meiryo UI" panose="020B0604030504040204" pitchFamily="50" charset="-128"/>
              <a:cs typeface="UKIJ CJK"/>
            </a:endParaRPr>
          </a:p>
          <a:p>
            <a:pPr marL="152400" marR="5080" indent="-140335">
              <a:lnSpc>
                <a:spcPct val="122800"/>
              </a:lnSpc>
              <a:spcBef>
                <a:spcPts val="100"/>
              </a:spcBef>
            </a:pPr>
            <a:r>
              <a:rPr lang="ja-JP" altLang="en-US" sz="1100" b="1" spc="50" dirty="0">
                <a:solidFill>
                  <a:srgbClr val="231F20"/>
                </a:solidFill>
                <a:latin typeface="Meiryo UI" panose="020B0604030504040204" pitchFamily="50" charset="-128"/>
                <a:ea typeface="Meiryo UI" panose="020B0604030504040204" pitchFamily="50" charset="-128"/>
                <a:cs typeface="UKIJ CJK"/>
              </a:rPr>
              <a:t>　　　</a:t>
            </a:r>
            <a:r>
              <a:rPr sz="1100" spc="50" dirty="0" err="1">
                <a:solidFill>
                  <a:srgbClr val="231F20"/>
                </a:solidFill>
                <a:latin typeface="Meiryo UI" panose="020B0604030504040204" pitchFamily="50" charset="-128"/>
                <a:ea typeface="Meiryo UI" panose="020B0604030504040204" pitchFamily="50" charset="-128"/>
                <a:cs typeface="UKIJ CJK"/>
              </a:rPr>
              <a:t>パソコンやタブレット</a:t>
            </a:r>
            <a:r>
              <a:rPr lang="ja-JP" altLang="en-US" sz="1100" spc="50" dirty="0">
                <a:solidFill>
                  <a:srgbClr val="231F20"/>
                </a:solidFill>
                <a:latin typeface="Meiryo UI" panose="020B0604030504040204" pitchFamily="50" charset="-128"/>
                <a:ea typeface="Meiryo UI" panose="020B0604030504040204" pitchFamily="50" charset="-128"/>
                <a:cs typeface="UKIJ CJK"/>
              </a:rPr>
              <a:t>で参加の方はアプリのダウンロードをせずにご覧いただけます。</a:t>
            </a:r>
            <a:endParaRPr lang="en-US" altLang="ja-JP" sz="1100" spc="50" dirty="0">
              <a:solidFill>
                <a:srgbClr val="231F20"/>
              </a:solidFill>
              <a:latin typeface="Meiryo UI" panose="020B0604030504040204" pitchFamily="50" charset="-128"/>
              <a:ea typeface="Meiryo UI" panose="020B0604030504040204" pitchFamily="50" charset="-128"/>
              <a:cs typeface="UKIJ CJK"/>
            </a:endParaRPr>
          </a:p>
          <a:p>
            <a:pPr marL="152400" marR="5080" indent="-140335">
              <a:lnSpc>
                <a:spcPct val="122800"/>
              </a:lnSpc>
              <a:spcBef>
                <a:spcPts val="100"/>
              </a:spcBef>
            </a:pPr>
            <a:r>
              <a:rPr lang="ja-JP" altLang="en-US" sz="1100" spc="50" dirty="0">
                <a:solidFill>
                  <a:srgbClr val="231F20"/>
                </a:solidFill>
                <a:latin typeface="Meiryo UI" panose="020B0604030504040204" pitchFamily="50" charset="-128"/>
                <a:ea typeface="Meiryo UI" panose="020B0604030504040204" pitchFamily="50" charset="-128"/>
                <a:cs typeface="UKIJ CJK"/>
              </a:rPr>
              <a:t>　　　また、参加者の顔や名前は非公開のオンラインイベントで安心して参加いただけます。</a:t>
            </a:r>
            <a:endParaRPr lang="en-US" sz="1100" spc="50" dirty="0">
              <a:solidFill>
                <a:srgbClr val="231F20"/>
              </a:solidFill>
              <a:latin typeface="Meiryo UI" panose="020B0604030504040204" pitchFamily="50" charset="-128"/>
              <a:ea typeface="Meiryo UI" panose="020B0604030504040204" pitchFamily="50" charset="-128"/>
              <a:cs typeface="UKIJ CJK"/>
            </a:endParaRPr>
          </a:p>
        </p:txBody>
      </p:sp>
      <p:sp>
        <p:nvSpPr>
          <p:cNvPr id="84" name="object 11"/>
          <p:cNvSpPr txBox="1"/>
          <p:nvPr/>
        </p:nvSpPr>
        <p:spPr>
          <a:xfrm>
            <a:off x="5790380" y="7248856"/>
            <a:ext cx="1592831" cy="407612"/>
          </a:xfrm>
          <a:prstGeom prst="rect">
            <a:avLst/>
          </a:prstGeom>
        </p:spPr>
        <p:txBody>
          <a:bodyPr vert="horz" wrap="square" lIns="0" tIns="19050" rIns="0" bIns="0" rtlCol="0">
            <a:spAutoFit/>
          </a:bodyPr>
          <a:lstStyle/>
          <a:p>
            <a:r>
              <a:rPr lang="ja-JP" altLang="en-US" sz="800" b="1" dirty="0">
                <a:solidFill>
                  <a:srgbClr val="000000"/>
                </a:solidFill>
                <a:latin typeface="Meiryo UI" panose="020B0604030504040204" pitchFamily="50" charset="-128"/>
                <a:ea typeface="Meiryo UI" panose="020B0604030504040204" pitchFamily="50" charset="-128"/>
                <a:cs typeface="メイリオ" pitchFamily="50" charset="-128"/>
              </a:rPr>
              <a:t>船井総研ロジ株式会社</a:t>
            </a:r>
            <a:endParaRPr lang="en-US" altLang="ja-JP" sz="800" b="1" dirty="0">
              <a:solidFill>
                <a:srgbClr val="000000"/>
              </a:solidFill>
              <a:latin typeface="Meiryo UI" panose="020B0604030504040204" pitchFamily="50" charset="-128"/>
              <a:ea typeface="Meiryo UI" panose="020B0604030504040204" pitchFamily="50" charset="-128"/>
              <a:cs typeface="メイリオ" pitchFamily="50" charset="-128"/>
            </a:endParaRPr>
          </a:p>
          <a:p>
            <a:r>
              <a:rPr lang="ja-JP" altLang="en-US" sz="800" b="1" dirty="0">
                <a:solidFill>
                  <a:srgbClr val="000000"/>
                </a:solidFill>
                <a:latin typeface="Meiryo UI" panose="020B0604030504040204" pitchFamily="50" charset="-128"/>
                <a:ea typeface="Meiryo UI" panose="020B0604030504040204" pitchFamily="50" charset="-128"/>
                <a:cs typeface="メイリオ" pitchFamily="50" charset="-128"/>
              </a:rPr>
              <a:t>物流ビジネスコンサルティング部　部長</a:t>
            </a:r>
          </a:p>
          <a:p>
            <a:pPr marL="12700" marR="5080">
              <a:lnSpc>
                <a:spcPts val="1000"/>
              </a:lnSpc>
              <a:spcBef>
                <a:spcPts val="150"/>
              </a:spcBef>
            </a:pPr>
            <a:endParaRPr lang="en-US" altLang="ja-JP" sz="800" b="1" spc="-35" dirty="0">
              <a:solidFill>
                <a:srgbClr val="231F20"/>
              </a:solidFill>
              <a:latin typeface="Meiryo UI" panose="020B0604030504040204" pitchFamily="50" charset="-128"/>
              <a:ea typeface="Meiryo UI" panose="020B0604030504040204" pitchFamily="50" charset="-128"/>
              <a:cs typeface="IPAexGothic"/>
            </a:endParaRPr>
          </a:p>
        </p:txBody>
      </p:sp>
      <p:sp>
        <p:nvSpPr>
          <p:cNvPr id="8" name="角丸四角形 7"/>
          <p:cNvSpPr/>
          <p:nvPr/>
        </p:nvSpPr>
        <p:spPr>
          <a:xfrm>
            <a:off x="324854" y="7834378"/>
            <a:ext cx="6912428" cy="1500050"/>
          </a:xfrm>
          <a:prstGeom prst="roundRect">
            <a:avLst>
              <a:gd name="adj" fmla="val 11582"/>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楕円 9"/>
          <p:cNvSpPr/>
          <p:nvPr/>
        </p:nvSpPr>
        <p:spPr>
          <a:xfrm>
            <a:off x="404977" y="7931361"/>
            <a:ext cx="284526" cy="273705"/>
          </a:xfrm>
          <a:prstGeom prst="ellipse">
            <a:avLst/>
          </a:prstGeom>
          <a:gradFill flip="none" rotWithShape="1">
            <a:gsLst>
              <a:gs pos="0">
                <a:srgbClr val="FF7C80">
                  <a:tint val="66000"/>
                  <a:satMod val="160000"/>
                </a:srgbClr>
              </a:gs>
              <a:gs pos="50000">
                <a:srgbClr val="FF7C80">
                  <a:tint val="44500"/>
                  <a:satMod val="160000"/>
                </a:srgbClr>
              </a:gs>
              <a:gs pos="100000">
                <a:srgbClr val="FF7C80">
                  <a:tint val="23500"/>
                  <a:satMod val="160000"/>
                </a:srgb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2" name="直線コネクタ 11"/>
          <p:cNvCxnSpPr/>
          <p:nvPr/>
        </p:nvCxnSpPr>
        <p:spPr>
          <a:xfrm>
            <a:off x="621691" y="8205066"/>
            <a:ext cx="6319468" cy="0"/>
          </a:xfrm>
          <a:prstGeom prst="line">
            <a:avLst/>
          </a:prstGeom>
          <a:ln>
            <a:solidFill>
              <a:schemeClr val="tx2">
                <a:lumMod val="60000"/>
                <a:lumOff val="40000"/>
              </a:schemeClr>
            </a:solidFill>
            <a:prstDash val="dashDot"/>
          </a:ln>
        </p:spPr>
        <p:style>
          <a:lnRef idx="1">
            <a:schemeClr val="accent1"/>
          </a:lnRef>
          <a:fillRef idx="0">
            <a:schemeClr val="accent1"/>
          </a:fillRef>
          <a:effectRef idx="0">
            <a:schemeClr val="accent1"/>
          </a:effectRef>
          <a:fontRef idx="minor">
            <a:schemeClr val="tx1"/>
          </a:fontRef>
        </p:style>
      </p:cxnSp>
      <p:sp>
        <p:nvSpPr>
          <p:cNvPr id="14" name="正方形/長方形 13"/>
          <p:cNvSpPr/>
          <p:nvPr/>
        </p:nvSpPr>
        <p:spPr>
          <a:xfrm>
            <a:off x="1440363" y="7878115"/>
            <a:ext cx="4682125" cy="3157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tx1"/>
                </a:solidFill>
                <a:latin typeface="Meiryo UI" panose="020B0604030504040204" pitchFamily="50" charset="-128"/>
                <a:ea typeface="Meiryo UI" panose="020B0604030504040204" pitchFamily="50" charset="-128"/>
              </a:rPr>
              <a:t>講　　演　　内　　容</a:t>
            </a:r>
          </a:p>
        </p:txBody>
      </p:sp>
      <p:sp>
        <p:nvSpPr>
          <p:cNvPr id="89" name="正方形/長方形 88"/>
          <p:cNvSpPr>
            <a:spLocks noChangeArrowheads="1"/>
          </p:cNvSpPr>
          <p:nvPr/>
        </p:nvSpPr>
        <p:spPr bwMode="auto">
          <a:xfrm>
            <a:off x="807419" y="8292243"/>
            <a:ext cx="2397942" cy="5614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nSpc>
                <a:spcPts val="2400"/>
              </a:lnSpc>
            </a:pPr>
            <a:r>
              <a:rPr lang="ja-JP" altLang="en-US" sz="1500" dirty="0">
                <a:latin typeface="Meiryo UI" pitchFamily="50" charset="-128"/>
                <a:ea typeface="Meiryo UI" pitchFamily="50" charset="-128"/>
              </a:rPr>
              <a:t>●働き方改革時代に求められる管理職の役割とスキル</a:t>
            </a:r>
          </a:p>
          <a:p>
            <a:pPr>
              <a:lnSpc>
                <a:spcPts val="2400"/>
              </a:lnSpc>
            </a:pPr>
            <a:r>
              <a:rPr lang="ja-JP" altLang="en-US" sz="1500" dirty="0">
                <a:latin typeface="Meiryo UI" pitchFamily="50" charset="-128"/>
                <a:ea typeface="Meiryo UI" pitchFamily="50" charset="-128"/>
              </a:rPr>
              <a:t>●管理者育成のための社内教育・研修体制事例大公開</a:t>
            </a:r>
          </a:p>
          <a:p>
            <a:pPr>
              <a:lnSpc>
                <a:spcPts val="2400"/>
              </a:lnSpc>
            </a:pPr>
            <a:r>
              <a:rPr lang="ja-JP" altLang="en-US" sz="1500" dirty="0">
                <a:latin typeface="Meiryo UI" pitchFamily="50" charset="-128"/>
                <a:ea typeface="Meiryo UI" pitchFamily="50" charset="-128"/>
              </a:rPr>
              <a:t>●人材紹介会社を使わずに低コストで優秀な管理職を集める方法</a:t>
            </a:r>
          </a:p>
          <a:p>
            <a:pPr>
              <a:lnSpc>
                <a:spcPts val="2400"/>
              </a:lnSpc>
            </a:pPr>
            <a:endParaRPr lang="ja-JP" altLang="en-US" sz="1500" dirty="0">
              <a:latin typeface="Meiryo UI" pitchFamily="50" charset="-128"/>
              <a:ea typeface="Meiryo UI" pitchFamily="50" charset="-128"/>
            </a:endParaRPr>
          </a:p>
        </p:txBody>
      </p:sp>
      <p:pic>
        <p:nvPicPr>
          <p:cNvPr id="15" name="図 14"/>
          <p:cNvPicPr>
            <a:picLocks noChangeAspect="1"/>
          </p:cNvPicPr>
          <p:nvPr/>
        </p:nvPicPr>
        <p:blipFill rotWithShape="1">
          <a:blip r:embed="rId4"/>
          <a:srcRect b="6789"/>
          <a:stretch/>
        </p:blipFill>
        <p:spPr>
          <a:xfrm>
            <a:off x="0" y="524916"/>
            <a:ext cx="7579895" cy="4447134"/>
          </a:xfrm>
          <a:prstGeom prst="rect">
            <a:avLst/>
          </a:prstGeom>
        </p:spPr>
      </p:pic>
      <p:sp>
        <p:nvSpPr>
          <p:cNvPr id="2074" name="テキスト ボックス 8"/>
          <p:cNvSpPr txBox="1">
            <a:spLocks noChangeArrowheads="1"/>
          </p:cNvSpPr>
          <p:nvPr/>
        </p:nvSpPr>
        <p:spPr bwMode="auto">
          <a:xfrm>
            <a:off x="504825" y="735807"/>
            <a:ext cx="6553200" cy="50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lvl="0" algn="ctr" eaLnBrk="1">
              <a:defRPr/>
            </a:pPr>
            <a:r>
              <a:rPr lang="ja-JP" altLang="en-US" sz="2600" b="1" dirty="0">
                <a:solidFill>
                  <a:srgbClr val="000066"/>
                </a:solidFill>
                <a:latin typeface="メイリオ" pitchFamily="50" charset="-128"/>
                <a:ea typeface="メイリオ" pitchFamily="50" charset="-128"/>
              </a:rPr>
              <a:t>運送事業 経営者様向けセミナー</a:t>
            </a:r>
          </a:p>
        </p:txBody>
      </p:sp>
      <p:sp>
        <p:nvSpPr>
          <p:cNvPr id="80" name="円/楕円 39"/>
          <p:cNvSpPr/>
          <p:nvPr/>
        </p:nvSpPr>
        <p:spPr>
          <a:xfrm>
            <a:off x="44523" y="415682"/>
            <a:ext cx="890445" cy="890445"/>
          </a:xfrm>
          <a:prstGeom prst="ellipse">
            <a:avLst/>
          </a:prstGeom>
          <a:solidFill>
            <a:schemeClr val="tx2">
              <a:lumMod val="60000"/>
              <a:lumOff val="40000"/>
            </a:schemeClr>
          </a:solidFill>
          <a:ln w="3810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b="1" dirty="0">
                <a:latin typeface="Meiryo UI" panose="020B0604030504040204" pitchFamily="50" charset="-128"/>
                <a:ea typeface="Meiryo UI" panose="020B0604030504040204" pitchFamily="50" charset="-128"/>
                <a:cs typeface="Meiryo UI" panose="020B0604030504040204" pitchFamily="50" charset="-128"/>
              </a:rPr>
              <a:t>参加</a:t>
            </a:r>
            <a:endParaRPr lang="en-US" altLang="ja-JP" b="1" dirty="0">
              <a:latin typeface="Meiryo UI" panose="020B0604030504040204" pitchFamily="50" charset="-128"/>
              <a:ea typeface="Meiryo UI" panose="020B0604030504040204" pitchFamily="50" charset="-128"/>
              <a:cs typeface="Meiryo UI" panose="020B0604030504040204" pitchFamily="50" charset="-128"/>
            </a:endParaRPr>
          </a:p>
          <a:p>
            <a:pPr algn="ctr">
              <a:defRPr/>
            </a:pPr>
            <a:r>
              <a:rPr lang="ja-JP" altLang="en-US" b="1" dirty="0">
                <a:latin typeface="Meiryo UI" panose="020B0604030504040204" pitchFamily="50" charset="-128"/>
                <a:ea typeface="Meiryo UI" panose="020B0604030504040204" pitchFamily="50" charset="-128"/>
                <a:cs typeface="Meiryo UI" panose="020B0604030504040204" pitchFamily="50" charset="-128"/>
              </a:rPr>
              <a:t>無料</a:t>
            </a:r>
          </a:p>
        </p:txBody>
      </p:sp>
      <p:pic>
        <p:nvPicPr>
          <p:cNvPr id="2" name="図 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140273" y="3032910"/>
            <a:ext cx="1111530" cy="1422664"/>
          </a:xfrm>
          <a:prstGeom prst="ellipse">
            <a:avLst/>
          </a:prstGeom>
        </p:spPr>
      </p:pic>
      <p:sp>
        <p:nvSpPr>
          <p:cNvPr id="2079" name="コンテンツ プレースホルダー 2"/>
          <p:cNvSpPr txBox="1">
            <a:spLocks noChangeArrowheads="1"/>
          </p:cNvSpPr>
          <p:nvPr/>
        </p:nvSpPr>
        <p:spPr bwMode="auto">
          <a:xfrm>
            <a:off x="286615" y="3158225"/>
            <a:ext cx="5538098" cy="1090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lvl="0" algn="just" eaLnBrk="1" hangingPunct="1">
              <a:lnSpc>
                <a:spcPts val="2400"/>
              </a:lnSpc>
              <a:defRPr/>
            </a:pPr>
            <a:r>
              <a:rPr kumimoji="1" lang="ja-JP" altLang="en-US" sz="1500" b="0" i="0" u="none" strike="noStrike" kern="1200" cap="none" spc="0" normalizeH="0" baseline="0" noProof="0" dirty="0">
                <a:ln>
                  <a:noFill/>
                </a:ln>
                <a:solidFill>
                  <a:srgbClr val="000000"/>
                </a:solidFill>
                <a:effectLst/>
                <a:uLnTx/>
                <a:uFillTx/>
                <a:latin typeface="メイリオ" pitchFamily="50" charset="-128"/>
                <a:ea typeface="メイリオ" pitchFamily="50" charset="-128"/>
              </a:rPr>
              <a:t>　</a:t>
            </a:r>
            <a:r>
              <a:rPr lang="ja-JP" altLang="en-US" sz="1500" dirty="0">
                <a:solidFill>
                  <a:srgbClr val="000000"/>
                </a:solidFill>
                <a:latin typeface="メイリオ" pitchFamily="50" charset="-128"/>
                <a:ea typeface="メイリオ" pitchFamily="50" charset="-128"/>
              </a:rPr>
              <a:t>運行管理・労務管理・健康管理など、ますます厳しくなるコンプライアンス。これからの時代、会社の業績を伸ばすためには、管理者の育成・社内体制の強化が避けては通れません。運送会社における管理者の採用手法や育成方法について、お伝えします。</a:t>
            </a:r>
          </a:p>
          <a:p>
            <a:pPr lvl="0" algn="just" eaLnBrk="1" hangingPunct="1">
              <a:lnSpc>
                <a:spcPts val="2400"/>
              </a:lnSpc>
              <a:defRPr/>
            </a:pPr>
            <a:endParaRPr lang="ja-JP" altLang="en-US" sz="1500" dirty="0">
              <a:solidFill>
                <a:srgbClr val="000000"/>
              </a:solidFill>
              <a:latin typeface="メイリオ" pitchFamily="50" charset="-128"/>
              <a:ea typeface="メイリオ" pitchFamily="50" charset="-128"/>
            </a:endParaRPr>
          </a:p>
        </p:txBody>
      </p:sp>
      <p:sp>
        <p:nvSpPr>
          <p:cNvPr id="9" name="正方形/長方形 8"/>
          <p:cNvSpPr/>
          <p:nvPr/>
        </p:nvSpPr>
        <p:spPr>
          <a:xfrm>
            <a:off x="248277" y="6344074"/>
            <a:ext cx="925253" cy="276999"/>
          </a:xfrm>
          <a:prstGeom prst="rect">
            <a:avLst/>
          </a:prstGeom>
        </p:spPr>
        <p:txBody>
          <a:bodyPr wrap="none">
            <a:spAutoFit/>
          </a:bodyPr>
          <a:lstStyle/>
          <a:p>
            <a:pPr marL="75565" algn="ctr">
              <a:lnSpc>
                <a:spcPct val="100000"/>
              </a:lnSpc>
            </a:pPr>
            <a:r>
              <a:rPr lang="ja-JP" altLang="en-US" sz="1200" b="1" spc="95" dirty="0">
                <a:solidFill>
                  <a:srgbClr val="FFFFFF"/>
                </a:solidFill>
                <a:latin typeface="Meiryo UI" panose="020B0604030504040204" pitchFamily="50" charset="-128"/>
                <a:ea typeface="Meiryo UI" panose="020B0604030504040204" pitchFamily="50" charset="-128"/>
                <a:cs typeface="Noto Sans CJK JP Medium"/>
              </a:rPr>
              <a:t>受講方法</a:t>
            </a:r>
          </a:p>
        </p:txBody>
      </p:sp>
      <p:sp>
        <p:nvSpPr>
          <p:cNvPr id="36" name="正方形/長方形 35"/>
          <p:cNvSpPr/>
          <p:nvPr/>
        </p:nvSpPr>
        <p:spPr>
          <a:xfrm>
            <a:off x="-20078" y="1303661"/>
            <a:ext cx="7562850" cy="1323439"/>
          </a:xfrm>
          <a:prstGeom prst="rect">
            <a:avLst/>
          </a:prstGeom>
        </p:spPr>
        <p:txBody>
          <a:bodyPr wrap="square">
            <a:spAutoFit/>
          </a:bodyPr>
          <a:lstStyle/>
          <a:p>
            <a:pPr algn="ctr">
              <a:spcAft>
                <a:spcPts val="0"/>
              </a:spcAft>
            </a:pPr>
            <a:r>
              <a:rPr lang="ja-JP" altLang="en-US" sz="4000" b="1" kern="100" spc="50" dirty="0">
                <a:ln w="0">
                  <a:solidFill>
                    <a:sysClr val="windowText" lastClr="000000"/>
                  </a:solidFill>
                </a:ln>
                <a:effectLst>
                  <a:innerShdw blurRad="63500" dist="50800" dir="13500000">
                    <a:srgbClr val="000000">
                      <a:alpha val="50000"/>
                    </a:srgbClr>
                  </a:innerShdw>
                </a:effectLst>
                <a:latin typeface="游明朝" panose="02020400000000000000" pitchFamily="18" charset="-128"/>
                <a:ea typeface="メイリオ" panose="020B0604030504040204" pitchFamily="50" charset="-128"/>
                <a:cs typeface="Times New Roman" panose="02020603050405020304" pitchFamily="18" charset="0"/>
              </a:rPr>
              <a:t>運送会社経営者のための</a:t>
            </a:r>
          </a:p>
          <a:p>
            <a:pPr algn="ctr">
              <a:spcAft>
                <a:spcPts val="0"/>
              </a:spcAft>
            </a:pPr>
            <a:r>
              <a:rPr lang="ja-JP" altLang="en-US" sz="4000" b="1" kern="100" spc="50" dirty="0">
                <a:ln w="0">
                  <a:solidFill>
                    <a:sysClr val="windowText" lastClr="000000"/>
                  </a:solidFill>
                </a:ln>
                <a:effectLst>
                  <a:innerShdw blurRad="63500" dist="50800" dir="13500000">
                    <a:srgbClr val="000000">
                      <a:alpha val="50000"/>
                    </a:srgbClr>
                  </a:innerShdw>
                </a:effectLst>
                <a:latin typeface="游明朝" panose="02020400000000000000" pitchFamily="18" charset="-128"/>
                <a:ea typeface="メイリオ" panose="020B0604030504040204" pitchFamily="50" charset="-128"/>
                <a:cs typeface="Times New Roman" panose="02020603050405020304" pitchFamily="18" charset="0"/>
              </a:rPr>
              <a:t>管理者採用・育成のポイント！</a:t>
            </a:r>
          </a:p>
        </p:txBody>
      </p:sp>
      <p:sp>
        <p:nvSpPr>
          <p:cNvPr id="3" name="正方形/長方形 2"/>
          <p:cNvSpPr/>
          <p:nvPr/>
        </p:nvSpPr>
        <p:spPr>
          <a:xfrm>
            <a:off x="-20078" y="1311871"/>
            <a:ext cx="7562850" cy="1323439"/>
          </a:xfrm>
          <a:prstGeom prst="rect">
            <a:avLst/>
          </a:prstGeom>
        </p:spPr>
        <p:txBody>
          <a:bodyPr wrap="square">
            <a:spAutoFit/>
          </a:bodyPr>
          <a:lstStyle/>
          <a:p>
            <a:pPr algn="ctr">
              <a:spcAft>
                <a:spcPts val="0"/>
              </a:spcAft>
            </a:pPr>
            <a:r>
              <a:rPr lang="ja-JP" altLang="en-US" sz="4000" b="1" kern="100" spc="50" dirty="0">
                <a:ln w="0">
                  <a:solidFill>
                    <a:sysClr val="windowText" lastClr="000000"/>
                  </a:solidFill>
                </a:ln>
                <a:solidFill>
                  <a:schemeClr val="bg1"/>
                </a:solidFill>
                <a:effectLst>
                  <a:innerShdw blurRad="63500" dist="50800" dir="13500000">
                    <a:srgbClr val="000000">
                      <a:alpha val="50000"/>
                    </a:srgbClr>
                  </a:innerShdw>
                </a:effectLst>
                <a:latin typeface="游明朝" panose="02020400000000000000" pitchFamily="18" charset="-128"/>
                <a:ea typeface="メイリオ" panose="020B0604030504040204" pitchFamily="50" charset="-128"/>
                <a:cs typeface="Times New Roman" panose="02020603050405020304" pitchFamily="18" charset="0"/>
              </a:rPr>
              <a:t>運送会社経営者のための</a:t>
            </a:r>
          </a:p>
          <a:p>
            <a:pPr algn="ctr">
              <a:spcAft>
                <a:spcPts val="0"/>
              </a:spcAft>
            </a:pPr>
            <a:r>
              <a:rPr lang="ja-JP" altLang="en-US" sz="4000" b="1" kern="100" spc="50" dirty="0">
                <a:ln w="0">
                  <a:solidFill>
                    <a:sysClr val="windowText" lastClr="000000"/>
                  </a:solidFill>
                </a:ln>
                <a:solidFill>
                  <a:schemeClr val="bg1"/>
                </a:solidFill>
                <a:effectLst>
                  <a:innerShdw blurRad="63500" dist="50800" dir="13500000">
                    <a:srgbClr val="000000">
                      <a:alpha val="50000"/>
                    </a:srgbClr>
                  </a:innerShdw>
                </a:effectLst>
                <a:latin typeface="游明朝" panose="02020400000000000000" pitchFamily="18" charset="-128"/>
                <a:ea typeface="メイリオ" panose="020B0604030504040204" pitchFamily="50" charset="-128"/>
                <a:cs typeface="Times New Roman" panose="02020603050405020304" pitchFamily="18" charset="0"/>
              </a:rPr>
              <a:t>管理者採用・育成のポイント！</a:t>
            </a:r>
          </a:p>
        </p:txBody>
      </p:sp>
      <p:sp>
        <p:nvSpPr>
          <p:cNvPr id="37" name="WordArt 7"/>
          <p:cNvSpPr>
            <a:spLocks noChangeArrowheads="1" noChangeShapeType="1"/>
          </p:cNvSpPr>
          <p:nvPr/>
        </p:nvSpPr>
        <p:spPr bwMode="auto">
          <a:xfrm>
            <a:off x="845272" y="2565766"/>
            <a:ext cx="5872307" cy="273131"/>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ja-JP" altLang="en-US" sz="3200" b="1" kern="10" spc="-180" dirty="0">
                <a:solidFill>
                  <a:srgbClr val="404040"/>
                </a:solidFill>
                <a:latin typeface="メイリオ" panose="020B0604030504040204" pitchFamily="50" charset="-128"/>
                <a:ea typeface="メイリオ" panose="020B0604030504040204" pitchFamily="50" charset="-128"/>
              </a:rPr>
              <a:t>～伸びている会社はどのように管理者を育てているのか！？～</a:t>
            </a:r>
          </a:p>
        </p:txBody>
      </p:sp>
    </p:spTree>
    <p:extLst>
      <p:ext uri="{BB962C8B-B14F-4D97-AF65-F5344CB8AC3E}">
        <p14:creationId xmlns:p14="http://schemas.microsoft.com/office/powerpoint/2010/main" val="4766367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正方形/長方形 7"/>
          <p:cNvSpPr/>
          <p:nvPr/>
        </p:nvSpPr>
        <p:spPr>
          <a:xfrm>
            <a:off x="732833" y="4507597"/>
            <a:ext cx="6247566" cy="2075245"/>
          </a:xfrm>
          <a:prstGeom prst="rect">
            <a:avLst/>
          </a:prstGeom>
          <a:solidFill>
            <a:schemeClr val="bg2"/>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034" fontAlgn="auto">
              <a:spcBef>
                <a:spcPts val="0"/>
              </a:spcBef>
              <a:spcAft>
                <a:spcPts val="0"/>
              </a:spcAft>
            </a:pPr>
            <a:endParaRPr lang="ja-JP" altLang="en-US" sz="1799">
              <a:solidFill>
                <a:prstClr val="white"/>
              </a:solidFill>
              <a:latin typeface="Calibri"/>
              <a:ea typeface="ＭＳ Ｐゴシック" panose="020B0600070205080204" pitchFamily="50" charset="-128"/>
            </a:endParaRPr>
          </a:p>
        </p:txBody>
      </p:sp>
      <p:sp>
        <p:nvSpPr>
          <p:cNvPr id="2" name="object 2"/>
          <p:cNvSpPr/>
          <p:nvPr/>
        </p:nvSpPr>
        <p:spPr>
          <a:xfrm>
            <a:off x="508658" y="2832336"/>
            <a:ext cx="6549647" cy="6976479"/>
          </a:xfrm>
          <a:custGeom>
            <a:avLst/>
            <a:gdLst/>
            <a:ahLst/>
            <a:cxnLst/>
            <a:rect l="l" t="t" r="r" b="b"/>
            <a:pathLst>
              <a:path w="6552565" h="6753859">
                <a:moveTo>
                  <a:pt x="6552006" y="0"/>
                </a:moveTo>
                <a:lnTo>
                  <a:pt x="0" y="0"/>
                </a:lnTo>
                <a:lnTo>
                  <a:pt x="0" y="6350"/>
                </a:lnTo>
                <a:lnTo>
                  <a:pt x="0" y="6753860"/>
                </a:lnTo>
                <a:lnTo>
                  <a:pt x="6350" y="6753860"/>
                </a:lnTo>
                <a:lnTo>
                  <a:pt x="6350" y="6350"/>
                </a:lnTo>
                <a:lnTo>
                  <a:pt x="6545656" y="6350"/>
                </a:lnTo>
                <a:lnTo>
                  <a:pt x="6545656" y="6753238"/>
                </a:lnTo>
                <a:lnTo>
                  <a:pt x="6552006" y="6753238"/>
                </a:lnTo>
                <a:lnTo>
                  <a:pt x="6552006" y="6350"/>
                </a:lnTo>
                <a:lnTo>
                  <a:pt x="6552006" y="5956"/>
                </a:lnTo>
                <a:lnTo>
                  <a:pt x="6552006" y="0"/>
                </a:lnTo>
                <a:close/>
              </a:path>
            </a:pathLst>
          </a:custGeom>
          <a:solidFill>
            <a:srgbClr val="344E7E"/>
          </a:solidFill>
        </p:spPr>
        <p:txBody>
          <a:bodyPr wrap="square" lIns="0" tIns="0" rIns="0" bIns="0" rtlCol="0"/>
          <a:lstStyle/>
          <a:p>
            <a:pPr defTabSz="914034" fontAlgn="auto">
              <a:spcBef>
                <a:spcPts val="0"/>
              </a:spcBef>
              <a:spcAft>
                <a:spcPts val="0"/>
              </a:spcAft>
            </a:pPr>
            <a:endParaRPr sz="1799">
              <a:solidFill>
                <a:prstClr val="black"/>
              </a:solidFill>
              <a:latin typeface="Calibri"/>
              <a:ea typeface="+mn-ea"/>
            </a:endParaRPr>
          </a:p>
        </p:txBody>
      </p:sp>
      <p:sp>
        <p:nvSpPr>
          <p:cNvPr id="3" name="object 3"/>
          <p:cNvSpPr/>
          <p:nvPr/>
        </p:nvSpPr>
        <p:spPr>
          <a:xfrm>
            <a:off x="508639" y="387989"/>
            <a:ext cx="6549647" cy="0"/>
          </a:xfrm>
          <a:custGeom>
            <a:avLst/>
            <a:gdLst/>
            <a:ahLst/>
            <a:cxnLst/>
            <a:rect l="l" t="t" r="r" b="b"/>
            <a:pathLst>
              <a:path w="6552565">
                <a:moveTo>
                  <a:pt x="0" y="0"/>
                </a:moveTo>
                <a:lnTo>
                  <a:pt x="6551993" y="0"/>
                </a:lnTo>
              </a:path>
            </a:pathLst>
          </a:custGeom>
          <a:ln w="6350">
            <a:solidFill>
              <a:srgbClr val="344E7E"/>
            </a:solidFill>
          </a:ln>
        </p:spPr>
        <p:txBody>
          <a:bodyPr wrap="square" lIns="0" tIns="0" rIns="0" bIns="0" rtlCol="0"/>
          <a:lstStyle/>
          <a:p>
            <a:pPr defTabSz="914034" fontAlgn="auto">
              <a:spcBef>
                <a:spcPts val="0"/>
              </a:spcBef>
              <a:spcAft>
                <a:spcPts val="0"/>
              </a:spcAft>
            </a:pPr>
            <a:endParaRPr sz="1799">
              <a:solidFill>
                <a:prstClr val="black"/>
              </a:solidFill>
              <a:latin typeface="Calibri"/>
              <a:ea typeface="+mn-ea"/>
            </a:endParaRPr>
          </a:p>
        </p:txBody>
      </p:sp>
      <p:sp>
        <p:nvSpPr>
          <p:cNvPr id="19" name="object 19"/>
          <p:cNvSpPr txBox="1"/>
          <p:nvPr/>
        </p:nvSpPr>
        <p:spPr>
          <a:xfrm>
            <a:off x="1454995" y="568525"/>
            <a:ext cx="2174097" cy="380868"/>
          </a:xfrm>
          <a:prstGeom prst="rect">
            <a:avLst/>
          </a:prstGeom>
        </p:spPr>
        <p:txBody>
          <a:bodyPr vert="horz" wrap="square" lIns="0" tIns="11425" rIns="0" bIns="0" rtlCol="0">
            <a:spAutoFit/>
          </a:bodyPr>
          <a:lstStyle/>
          <a:p>
            <a:pPr marL="12695" defTabSz="914034" fontAlgn="auto">
              <a:spcBef>
                <a:spcPts val="90"/>
              </a:spcBef>
              <a:spcAft>
                <a:spcPts val="0"/>
              </a:spcAft>
            </a:pPr>
            <a:r>
              <a:rPr lang="ja-JP" altLang="en-US" sz="2400" b="1" dirty="0">
                <a:solidFill>
                  <a:srgbClr val="000000"/>
                </a:solidFill>
                <a:latin typeface="Meiryo UI" panose="020B0604030504040204" pitchFamily="50" charset="-128"/>
                <a:ea typeface="Meiryo UI" panose="020B0604030504040204" pitchFamily="50" charset="-128"/>
                <a:cs typeface="メイリオ" pitchFamily="50" charset="-128"/>
              </a:rPr>
              <a:t>河内谷 庸高</a:t>
            </a:r>
            <a:r>
              <a:rPr sz="1600" b="1" spc="30" dirty="0">
                <a:solidFill>
                  <a:srgbClr val="231F20"/>
                </a:solidFill>
                <a:latin typeface="Meiryo UI" panose="020B0604030504040204" pitchFamily="50" charset="-128"/>
                <a:ea typeface="Meiryo UI" panose="020B0604030504040204" pitchFamily="50" charset="-128"/>
                <a:cs typeface="Noto Sans CJK JP Light"/>
              </a:rPr>
              <a:t>氏</a:t>
            </a:r>
            <a:endParaRPr sz="2400" b="1" dirty="0">
              <a:solidFill>
                <a:prstClr val="black"/>
              </a:solidFill>
              <a:latin typeface="Meiryo UI" panose="020B0604030504040204" pitchFamily="50" charset="-128"/>
              <a:ea typeface="Meiryo UI" panose="020B0604030504040204" pitchFamily="50" charset="-128"/>
              <a:cs typeface="Noto Sans CJK JP Light"/>
            </a:endParaRPr>
          </a:p>
        </p:txBody>
      </p:sp>
      <p:sp>
        <p:nvSpPr>
          <p:cNvPr id="24" name="object 24"/>
          <p:cNvSpPr txBox="1"/>
          <p:nvPr/>
        </p:nvSpPr>
        <p:spPr>
          <a:xfrm>
            <a:off x="846427" y="3051072"/>
            <a:ext cx="2974141" cy="305077"/>
          </a:xfrm>
          <a:prstGeom prst="rect">
            <a:avLst/>
          </a:prstGeom>
        </p:spPr>
        <p:txBody>
          <a:bodyPr vert="horz" wrap="square" lIns="0" tIns="12694" rIns="0" bIns="0" rtlCol="0">
            <a:spAutoFit/>
          </a:bodyPr>
          <a:lstStyle/>
          <a:p>
            <a:pPr marL="12695" defTabSz="914034" fontAlgn="auto">
              <a:spcBef>
                <a:spcPts val="100"/>
              </a:spcBef>
              <a:spcAft>
                <a:spcPts val="0"/>
              </a:spcAft>
            </a:pPr>
            <a:r>
              <a:rPr lang="en-US" altLang="ja-JP" sz="1899" b="1" spc="190" dirty="0">
                <a:solidFill>
                  <a:srgbClr val="231F20"/>
                </a:solidFill>
                <a:latin typeface="Meiryo UI" panose="020B0604030504040204" pitchFamily="50" charset="-128"/>
                <a:ea typeface="Meiryo UI" panose="020B0604030504040204" pitchFamily="50" charset="-128"/>
                <a:cs typeface="Noto Sans CJK JP Medium"/>
              </a:rPr>
              <a:t>【</a:t>
            </a:r>
            <a:r>
              <a:rPr sz="1899" b="1" spc="190" dirty="0">
                <a:solidFill>
                  <a:srgbClr val="231F20"/>
                </a:solidFill>
                <a:latin typeface="Meiryo UI" panose="020B0604030504040204" pitchFamily="50" charset="-128"/>
                <a:ea typeface="Meiryo UI" panose="020B0604030504040204" pitchFamily="50" charset="-128"/>
                <a:cs typeface="Noto Sans CJK JP Medium"/>
              </a:rPr>
              <a:t>参加申込</a:t>
            </a:r>
            <a:r>
              <a:rPr lang="ja-JP" altLang="en-US" sz="1899" b="1" spc="190" dirty="0">
                <a:solidFill>
                  <a:srgbClr val="231F20"/>
                </a:solidFill>
                <a:latin typeface="Meiryo UI" panose="020B0604030504040204" pitchFamily="50" charset="-128"/>
                <a:ea typeface="Meiryo UI" panose="020B0604030504040204" pitchFamily="50" charset="-128"/>
                <a:cs typeface="Noto Sans CJK JP Medium"/>
              </a:rPr>
              <a:t>方法について</a:t>
            </a:r>
            <a:r>
              <a:rPr lang="en-US" altLang="ja-JP" sz="1899" b="1" spc="190" dirty="0">
                <a:solidFill>
                  <a:srgbClr val="231F20"/>
                </a:solidFill>
                <a:latin typeface="Meiryo UI" panose="020B0604030504040204" pitchFamily="50" charset="-128"/>
                <a:ea typeface="Meiryo UI" panose="020B0604030504040204" pitchFamily="50" charset="-128"/>
                <a:cs typeface="Noto Sans CJK JP Medium"/>
              </a:rPr>
              <a:t>】</a:t>
            </a:r>
            <a:endParaRPr sz="1899" b="1" dirty="0">
              <a:solidFill>
                <a:prstClr val="black"/>
              </a:solidFill>
              <a:latin typeface="Meiryo UI" panose="020B0604030504040204" pitchFamily="50" charset="-128"/>
              <a:ea typeface="Meiryo UI" panose="020B0604030504040204" pitchFamily="50" charset="-128"/>
              <a:cs typeface="Noto Sans CJK JP Medium"/>
            </a:endParaRPr>
          </a:p>
        </p:txBody>
      </p:sp>
      <p:sp>
        <p:nvSpPr>
          <p:cNvPr id="27" name="object 27"/>
          <p:cNvSpPr txBox="1"/>
          <p:nvPr/>
        </p:nvSpPr>
        <p:spPr>
          <a:xfrm>
            <a:off x="841643" y="4048175"/>
            <a:ext cx="3168280" cy="366604"/>
          </a:xfrm>
          <a:prstGeom prst="rect">
            <a:avLst/>
          </a:prstGeom>
        </p:spPr>
        <p:txBody>
          <a:bodyPr vert="horz" wrap="square" lIns="0" tIns="12694" rIns="0" bIns="0" rtlCol="0">
            <a:spAutoFit/>
          </a:bodyPr>
          <a:lstStyle/>
          <a:p>
            <a:pPr marL="12695" defTabSz="914034" fontAlgn="auto">
              <a:spcBef>
                <a:spcPts val="100"/>
              </a:spcBef>
              <a:spcAft>
                <a:spcPts val="0"/>
              </a:spcAft>
            </a:pPr>
            <a:r>
              <a:rPr lang="en-US" altLang="ja-JP" sz="2299" b="1" spc="210" dirty="0">
                <a:solidFill>
                  <a:srgbClr val="231F20"/>
                </a:solidFill>
                <a:latin typeface="Meiryo UI" panose="020B0604030504040204" pitchFamily="50" charset="-128"/>
                <a:ea typeface="Meiryo UI" panose="020B0604030504040204" pitchFamily="50" charset="-128"/>
                <a:cs typeface="Noto Sans CJK JP Medium"/>
              </a:rPr>
              <a:t>Web</a:t>
            </a:r>
            <a:r>
              <a:rPr sz="2299" spc="-310" dirty="0">
                <a:solidFill>
                  <a:srgbClr val="231F20"/>
                </a:solidFill>
                <a:latin typeface="Meiryo UI" panose="020B0604030504040204" pitchFamily="50" charset="-128"/>
                <a:ea typeface="Meiryo UI" panose="020B0604030504040204" pitchFamily="50" charset="-128"/>
                <a:cs typeface="Noto Sans CJK JP Medium"/>
              </a:rPr>
              <a:t> </a:t>
            </a:r>
            <a:r>
              <a:rPr sz="1649" spc="-7" baseline="2525" dirty="0">
                <a:solidFill>
                  <a:srgbClr val="231F20"/>
                </a:solidFill>
                <a:latin typeface="Meiryo UI" panose="020B0604030504040204" pitchFamily="50" charset="-128"/>
                <a:ea typeface="Meiryo UI" panose="020B0604030504040204" pitchFamily="50" charset="-128"/>
                <a:cs typeface="Noto Sans CJK JP Medium"/>
              </a:rPr>
              <a:t>によるお</a:t>
            </a:r>
            <a:r>
              <a:rPr sz="1649" spc="-142" baseline="2525" dirty="0">
                <a:solidFill>
                  <a:srgbClr val="231F20"/>
                </a:solidFill>
                <a:latin typeface="Meiryo UI" panose="020B0604030504040204" pitchFamily="50" charset="-128"/>
                <a:ea typeface="Meiryo UI" panose="020B0604030504040204" pitchFamily="50" charset="-128"/>
                <a:cs typeface="Noto Sans CJK JP Medium"/>
              </a:rPr>
              <a:t>申</a:t>
            </a:r>
            <a:r>
              <a:rPr sz="1649" spc="60" baseline="2525" dirty="0">
                <a:solidFill>
                  <a:srgbClr val="231F20"/>
                </a:solidFill>
                <a:latin typeface="Meiryo UI" panose="020B0604030504040204" pitchFamily="50" charset="-128"/>
                <a:ea typeface="Meiryo UI" panose="020B0604030504040204" pitchFamily="50" charset="-128"/>
                <a:cs typeface="Noto Sans CJK JP Medium"/>
              </a:rPr>
              <a:t>込</a:t>
            </a:r>
            <a:r>
              <a:rPr sz="1649" baseline="2525" dirty="0">
                <a:solidFill>
                  <a:srgbClr val="231F20"/>
                </a:solidFill>
                <a:latin typeface="Meiryo UI" panose="020B0604030504040204" pitchFamily="50" charset="-128"/>
                <a:ea typeface="Meiryo UI" panose="020B0604030504040204" pitchFamily="50" charset="-128"/>
                <a:cs typeface="Noto Sans CJK JP Medium"/>
              </a:rPr>
              <a:t>み</a:t>
            </a:r>
            <a:r>
              <a:rPr lang="ja-JP" altLang="en-US" sz="1649" baseline="2525" dirty="0">
                <a:solidFill>
                  <a:srgbClr val="231F20"/>
                </a:solidFill>
                <a:latin typeface="Meiryo UI" panose="020B0604030504040204" pitchFamily="50" charset="-128"/>
                <a:ea typeface="Meiryo UI" panose="020B0604030504040204" pitchFamily="50" charset="-128"/>
                <a:cs typeface="Noto Sans CJK JP Medium"/>
              </a:rPr>
              <a:t>をお願いします</a:t>
            </a:r>
            <a:endParaRPr sz="1649" baseline="2525" dirty="0">
              <a:solidFill>
                <a:prstClr val="black"/>
              </a:solidFill>
              <a:latin typeface="Meiryo UI" panose="020B0604030504040204" pitchFamily="50" charset="-128"/>
              <a:ea typeface="Meiryo UI" panose="020B0604030504040204" pitchFamily="50" charset="-128"/>
              <a:cs typeface="Noto Sans CJK JP Medium"/>
            </a:endParaRPr>
          </a:p>
        </p:txBody>
      </p:sp>
      <p:sp>
        <p:nvSpPr>
          <p:cNvPr id="29" name="object 29"/>
          <p:cNvSpPr/>
          <p:nvPr/>
        </p:nvSpPr>
        <p:spPr>
          <a:xfrm>
            <a:off x="3965074" y="2843975"/>
            <a:ext cx="3101929" cy="279910"/>
          </a:xfrm>
          <a:custGeom>
            <a:avLst/>
            <a:gdLst/>
            <a:ahLst/>
            <a:cxnLst/>
            <a:rect l="l" t="t" r="r" b="b"/>
            <a:pathLst>
              <a:path w="2640965" h="280035">
                <a:moveTo>
                  <a:pt x="2640355" y="0"/>
                </a:moveTo>
                <a:lnTo>
                  <a:pt x="0" y="0"/>
                </a:lnTo>
                <a:lnTo>
                  <a:pt x="0" y="279692"/>
                </a:lnTo>
                <a:lnTo>
                  <a:pt x="2640355" y="279692"/>
                </a:lnTo>
                <a:lnTo>
                  <a:pt x="2640355" y="0"/>
                </a:lnTo>
                <a:close/>
              </a:path>
            </a:pathLst>
          </a:custGeom>
          <a:solidFill>
            <a:srgbClr val="334E7E"/>
          </a:solidFill>
        </p:spPr>
        <p:txBody>
          <a:bodyPr wrap="square" lIns="0" tIns="0" rIns="0" bIns="0" rtlCol="0"/>
          <a:lstStyle/>
          <a:p>
            <a:pPr defTabSz="914034" fontAlgn="auto">
              <a:spcBef>
                <a:spcPts val="0"/>
              </a:spcBef>
              <a:spcAft>
                <a:spcPts val="0"/>
              </a:spcAft>
            </a:pPr>
            <a:endParaRPr sz="1799">
              <a:solidFill>
                <a:prstClr val="black"/>
              </a:solidFill>
              <a:latin typeface="Calibri"/>
              <a:ea typeface="+mn-ea"/>
            </a:endParaRPr>
          </a:p>
        </p:txBody>
      </p:sp>
      <p:sp>
        <p:nvSpPr>
          <p:cNvPr id="30" name="object 30"/>
          <p:cNvSpPr txBox="1"/>
          <p:nvPr/>
        </p:nvSpPr>
        <p:spPr>
          <a:xfrm>
            <a:off x="4012307" y="2843228"/>
            <a:ext cx="3105470" cy="243522"/>
          </a:xfrm>
          <a:prstGeom prst="rect">
            <a:avLst/>
          </a:prstGeom>
        </p:spPr>
        <p:txBody>
          <a:bodyPr vert="horz" wrap="square" lIns="0" tIns="12694" rIns="0" bIns="0" rtlCol="0">
            <a:spAutoFit/>
          </a:bodyPr>
          <a:lstStyle/>
          <a:p>
            <a:pPr marL="12695" defTabSz="914034" fontAlgn="auto">
              <a:spcBef>
                <a:spcPts val="100"/>
              </a:spcBef>
              <a:spcAft>
                <a:spcPts val="0"/>
              </a:spcAft>
            </a:pPr>
            <a:r>
              <a:rPr lang="ja-JP" altLang="en-US" sz="2024" b="1" baseline="2057" dirty="0">
                <a:solidFill>
                  <a:srgbClr val="FFFFFF"/>
                </a:solidFill>
                <a:latin typeface="Meiryo UI" panose="020B0604030504040204" pitchFamily="50" charset="-128"/>
                <a:ea typeface="Meiryo UI" panose="020B0604030504040204" pitchFamily="50" charset="-128"/>
                <a:cs typeface="Noto Sans CJK JP Medium"/>
              </a:rPr>
              <a:t>　</a:t>
            </a:r>
            <a:r>
              <a:rPr sz="2024" b="1" baseline="2057" dirty="0" err="1">
                <a:solidFill>
                  <a:srgbClr val="FFFFFF"/>
                </a:solidFill>
                <a:latin typeface="Meiryo UI" panose="020B0604030504040204" pitchFamily="50" charset="-128"/>
                <a:ea typeface="Meiryo UI" panose="020B0604030504040204" pitchFamily="50" charset="-128"/>
                <a:cs typeface="Noto Sans CJK JP Medium"/>
              </a:rPr>
              <a:t>申込締切日</a:t>
            </a:r>
            <a:r>
              <a:rPr sz="2024" b="1" baseline="2057" dirty="0">
                <a:solidFill>
                  <a:srgbClr val="FFFFFF"/>
                </a:solidFill>
                <a:latin typeface="Meiryo UI" panose="020B0604030504040204" pitchFamily="50" charset="-128"/>
                <a:ea typeface="Meiryo UI" panose="020B0604030504040204" pitchFamily="50" charset="-128"/>
                <a:cs typeface="Noto Sans CJK JP Medium"/>
              </a:rPr>
              <a:t> </a:t>
            </a:r>
            <a:r>
              <a:rPr sz="1499" b="1" dirty="0">
                <a:solidFill>
                  <a:srgbClr val="FFFFFF"/>
                </a:solidFill>
                <a:latin typeface="Meiryo UI" panose="020B0604030504040204" pitchFamily="50" charset="-128"/>
                <a:ea typeface="Meiryo UI" panose="020B0604030504040204" pitchFamily="50" charset="-128"/>
                <a:cs typeface="Noto Sans CJK JP Medium"/>
              </a:rPr>
              <a:t>202</a:t>
            </a:r>
            <a:r>
              <a:rPr lang="en-US" altLang="ja-JP" sz="1499" b="1" dirty="0">
                <a:solidFill>
                  <a:srgbClr val="FFFFFF"/>
                </a:solidFill>
                <a:latin typeface="Meiryo UI" panose="020B0604030504040204" pitchFamily="50" charset="-128"/>
                <a:ea typeface="Meiryo UI" panose="020B0604030504040204" pitchFamily="50" charset="-128"/>
                <a:cs typeface="Noto Sans CJK JP Medium"/>
              </a:rPr>
              <a:t>1</a:t>
            </a:r>
            <a:r>
              <a:rPr sz="2099" b="1" baseline="1984" dirty="0">
                <a:solidFill>
                  <a:srgbClr val="FFFFFF"/>
                </a:solidFill>
                <a:latin typeface="Meiryo UI" panose="020B0604030504040204" pitchFamily="50" charset="-128"/>
                <a:ea typeface="Meiryo UI" panose="020B0604030504040204" pitchFamily="50" charset="-128"/>
                <a:cs typeface="Noto Sans CJK JP Medium"/>
              </a:rPr>
              <a:t>年 </a:t>
            </a:r>
            <a:r>
              <a:rPr lang="en-US" altLang="ja-JP" sz="1499" b="1" dirty="0">
                <a:solidFill>
                  <a:srgbClr val="FFFFFF"/>
                </a:solidFill>
                <a:latin typeface="Meiryo UI" panose="020B0604030504040204" pitchFamily="50" charset="-128"/>
                <a:ea typeface="Meiryo UI" panose="020B0604030504040204" pitchFamily="50" charset="-128"/>
                <a:cs typeface="Noto Sans CJK JP Medium"/>
              </a:rPr>
              <a:t>9</a:t>
            </a:r>
            <a:r>
              <a:rPr sz="2099" b="1" baseline="1984" dirty="0">
                <a:solidFill>
                  <a:srgbClr val="FFFFFF"/>
                </a:solidFill>
                <a:latin typeface="Meiryo UI" panose="020B0604030504040204" pitchFamily="50" charset="-128"/>
                <a:ea typeface="Meiryo UI" panose="020B0604030504040204" pitchFamily="50" charset="-128"/>
                <a:cs typeface="Noto Sans CJK JP Medium"/>
              </a:rPr>
              <a:t>月</a:t>
            </a:r>
            <a:r>
              <a:rPr lang="en-US" altLang="ja-JP" sz="2099" b="1" baseline="1984" dirty="0">
                <a:solidFill>
                  <a:srgbClr val="FFFFFF"/>
                </a:solidFill>
                <a:latin typeface="Meiryo UI" panose="020B0604030504040204" pitchFamily="50" charset="-128"/>
                <a:ea typeface="Meiryo UI" panose="020B0604030504040204" pitchFamily="50" charset="-128"/>
                <a:cs typeface="Noto Sans CJK JP Medium"/>
              </a:rPr>
              <a:t>14</a:t>
            </a:r>
            <a:r>
              <a:rPr sz="2099" b="1" baseline="1984" dirty="0">
                <a:solidFill>
                  <a:srgbClr val="FFFFFF"/>
                </a:solidFill>
                <a:latin typeface="Meiryo UI" panose="020B0604030504040204" pitchFamily="50" charset="-128"/>
                <a:ea typeface="Meiryo UI" panose="020B0604030504040204" pitchFamily="50" charset="-128"/>
                <a:cs typeface="Noto Sans CJK JP Medium"/>
              </a:rPr>
              <a:t>日</a:t>
            </a:r>
            <a:r>
              <a:rPr lang="en-US" sz="2099" b="1" baseline="1984" dirty="0">
                <a:solidFill>
                  <a:srgbClr val="FFFFFF"/>
                </a:solidFill>
                <a:latin typeface="Meiryo UI" panose="020B0604030504040204" pitchFamily="50" charset="-128"/>
                <a:ea typeface="Meiryo UI" panose="020B0604030504040204" pitchFamily="50" charset="-128"/>
                <a:cs typeface="Noto Sans CJK JP Medium"/>
              </a:rPr>
              <a:t>(</a:t>
            </a:r>
            <a:r>
              <a:rPr lang="ja-JP" altLang="en-US" sz="2099" b="1" baseline="1984" dirty="0">
                <a:solidFill>
                  <a:srgbClr val="FFFFFF"/>
                </a:solidFill>
                <a:latin typeface="Meiryo UI" panose="020B0604030504040204" pitchFamily="50" charset="-128"/>
                <a:ea typeface="Meiryo UI" panose="020B0604030504040204" pitchFamily="50" charset="-128"/>
                <a:cs typeface="Noto Sans CJK JP Medium"/>
              </a:rPr>
              <a:t>火</a:t>
            </a:r>
            <a:r>
              <a:rPr lang="en-US" altLang="ja-JP" sz="2099" b="1" baseline="1984" dirty="0">
                <a:solidFill>
                  <a:srgbClr val="FFFFFF"/>
                </a:solidFill>
                <a:latin typeface="Meiryo UI" panose="020B0604030504040204" pitchFamily="50" charset="-128"/>
                <a:ea typeface="Meiryo UI" panose="020B0604030504040204" pitchFamily="50" charset="-128"/>
                <a:cs typeface="Noto Sans CJK JP Medium"/>
              </a:rPr>
              <a:t>)</a:t>
            </a:r>
            <a:endParaRPr sz="2099" b="1" baseline="1984" dirty="0">
              <a:solidFill>
                <a:prstClr val="black"/>
              </a:solidFill>
              <a:latin typeface="Meiryo UI" panose="020B0604030504040204" pitchFamily="50" charset="-128"/>
              <a:ea typeface="Meiryo UI" panose="020B0604030504040204" pitchFamily="50" charset="-128"/>
              <a:cs typeface="Noto Sans CJK JP Medium"/>
            </a:endParaRPr>
          </a:p>
        </p:txBody>
      </p:sp>
      <p:sp>
        <p:nvSpPr>
          <p:cNvPr id="31" name="object 31"/>
          <p:cNvSpPr txBox="1"/>
          <p:nvPr/>
        </p:nvSpPr>
        <p:spPr>
          <a:xfrm>
            <a:off x="508671" y="9794255"/>
            <a:ext cx="6549647" cy="441432"/>
          </a:xfrm>
          <a:prstGeom prst="rect">
            <a:avLst/>
          </a:prstGeom>
          <a:solidFill>
            <a:srgbClr val="334E7E"/>
          </a:solidFill>
        </p:spPr>
        <p:txBody>
          <a:bodyPr vert="horz" wrap="square" lIns="0" tIns="0" rIns="0" bIns="0" rtlCol="0" anchor="ctr" anchorCtr="1">
            <a:noAutofit/>
          </a:bodyPr>
          <a:lstStyle/>
          <a:p>
            <a:pPr algn="ctr" defTabSz="914034" fontAlgn="auto">
              <a:spcBef>
                <a:spcPts val="800"/>
              </a:spcBef>
              <a:spcAft>
                <a:spcPts val="0"/>
              </a:spcAft>
            </a:pPr>
            <a:r>
              <a:rPr sz="1250" spc="20" dirty="0">
                <a:solidFill>
                  <a:srgbClr val="FFFFFF"/>
                </a:solidFill>
                <a:latin typeface="Meiryo UI" panose="020B0604030504040204" pitchFamily="50" charset="-128"/>
                <a:ea typeface="Meiryo UI" panose="020B0604030504040204" pitchFamily="50" charset="-128"/>
                <a:cs typeface="Noto Sans CJK JP Medium"/>
              </a:rPr>
              <a:t>セミナー事務</a:t>
            </a:r>
            <a:r>
              <a:rPr sz="1250" spc="25" dirty="0">
                <a:solidFill>
                  <a:srgbClr val="FFFFFF"/>
                </a:solidFill>
                <a:latin typeface="Meiryo UI" panose="020B0604030504040204" pitchFamily="50" charset="-128"/>
                <a:ea typeface="Meiryo UI" panose="020B0604030504040204" pitchFamily="50" charset="-128"/>
                <a:cs typeface="Noto Sans CJK JP Medium"/>
              </a:rPr>
              <a:t>局 </a:t>
            </a:r>
            <a:r>
              <a:rPr sz="1250" spc="-30" dirty="0">
                <a:solidFill>
                  <a:srgbClr val="FFFFFF"/>
                </a:solidFill>
                <a:latin typeface="Meiryo UI" panose="020B0604030504040204" pitchFamily="50" charset="-128"/>
                <a:ea typeface="Meiryo UI" panose="020B0604030504040204" pitchFamily="50" charset="-128"/>
                <a:cs typeface="Noto Sans CJK JP Medium"/>
              </a:rPr>
              <a:t>:</a:t>
            </a:r>
            <a:r>
              <a:rPr sz="1250" spc="25" dirty="0">
                <a:solidFill>
                  <a:srgbClr val="FFFFFF"/>
                </a:solidFill>
                <a:latin typeface="Meiryo UI" panose="020B0604030504040204" pitchFamily="50" charset="-128"/>
                <a:ea typeface="Meiryo UI" panose="020B0604030504040204" pitchFamily="50" charset="-128"/>
                <a:cs typeface="Noto Sans CJK JP Medium"/>
              </a:rPr>
              <a:t> </a:t>
            </a:r>
            <a:r>
              <a:rPr sz="1250" spc="20" dirty="0" err="1">
                <a:solidFill>
                  <a:srgbClr val="FFFFFF"/>
                </a:solidFill>
                <a:latin typeface="Meiryo UI" panose="020B0604030504040204" pitchFamily="50" charset="-128"/>
                <a:ea typeface="Meiryo UI" panose="020B0604030504040204" pitchFamily="50" charset="-128"/>
                <a:cs typeface="Noto Sans CJK JP Medium"/>
              </a:rPr>
              <a:t>あいおいニッセイ同和損害保険株式会</a:t>
            </a:r>
            <a:r>
              <a:rPr sz="1250" spc="25" dirty="0" err="1">
                <a:solidFill>
                  <a:srgbClr val="FFFFFF"/>
                </a:solidFill>
                <a:latin typeface="Meiryo UI" panose="020B0604030504040204" pitchFamily="50" charset="-128"/>
                <a:ea typeface="Meiryo UI" panose="020B0604030504040204" pitchFamily="50" charset="-128"/>
                <a:cs typeface="Noto Sans CJK JP Medium"/>
              </a:rPr>
              <a:t>社</a:t>
            </a:r>
            <a:r>
              <a:rPr sz="1250" spc="-15" dirty="0">
                <a:solidFill>
                  <a:srgbClr val="FFFFFF"/>
                </a:solidFill>
                <a:latin typeface="Meiryo UI" panose="020B0604030504040204" pitchFamily="50" charset="-128"/>
                <a:ea typeface="Meiryo UI" panose="020B0604030504040204" pitchFamily="50" charset="-128"/>
                <a:cs typeface="Noto Sans CJK JP Medium"/>
              </a:rPr>
              <a:t> </a:t>
            </a:r>
            <a:r>
              <a:rPr lang="ja-JP" altLang="en-US" sz="1250" spc="-15" dirty="0">
                <a:solidFill>
                  <a:srgbClr val="FFFFFF"/>
                </a:solidFill>
                <a:latin typeface="Meiryo UI" panose="020B0604030504040204" pitchFamily="50" charset="-128"/>
                <a:ea typeface="Meiryo UI" panose="020B0604030504040204" pitchFamily="50" charset="-128"/>
                <a:cs typeface="Noto Sans CJK JP Medium"/>
              </a:rPr>
              <a:t>高松</a:t>
            </a:r>
            <a:r>
              <a:rPr sz="1250" spc="20" dirty="0" err="1">
                <a:solidFill>
                  <a:srgbClr val="FFFFFF"/>
                </a:solidFill>
                <a:latin typeface="Meiryo UI" panose="020B0604030504040204" pitchFamily="50" charset="-128"/>
                <a:ea typeface="Meiryo UI" panose="020B0604030504040204" pitchFamily="50" charset="-128"/>
                <a:cs typeface="Noto Sans CJK JP Medium"/>
              </a:rPr>
              <a:t>支店</a:t>
            </a:r>
            <a:endParaRPr sz="1250" dirty="0">
              <a:solidFill>
                <a:prstClr val="black"/>
              </a:solidFill>
              <a:latin typeface="Meiryo UI" panose="020B0604030504040204" pitchFamily="50" charset="-128"/>
              <a:ea typeface="Meiryo UI" panose="020B0604030504040204" pitchFamily="50" charset="-128"/>
              <a:cs typeface="Noto Sans CJK JP Medium"/>
            </a:endParaRPr>
          </a:p>
          <a:p>
            <a:pPr algn="ctr" defTabSz="914034" fontAlgn="auto">
              <a:spcBef>
                <a:spcPts val="300"/>
              </a:spcBef>
              <a:spcAft>
                <a:spcPts val="0"/>
              </a:spcAft>
              <a:tabLst>
                <a:tab pos="892453" algn="l"/>
                <a:tab pos="2406322" algn="l"/>
              </a:tabLst>
            </a:pPr>
            <a:r>
              <a:rPr sz="1000" spc="-10" dirty="0">
                <a:solidFill>
                  <a:srgbClr val="FFFFFF"/>
                </a:solidFill>
                <a:latin typeface="Meiryo UI" panose="020B0604030504040204" pitchFamily="50" charset="-128"/>
                <a:ea typeface="Meiryo UI" panose="020B0604030504040204" pitchFamily="50" charset="-128"/>
                <a:cs typeface="IPAexGothic"/>
              </a:rPr>
              <a:t>担当：</a:t>
            </a:r>
            <a:r>
              <a:rPr sz="1000" spc="-190" dirty="0">
                <a:solidFill>
                  <a:srgbClr val="FFFFFF"/>
                </a:solidFill>
                <a:latin typeface="Meiryo UI" panose="020B0604030504040204" pitchFamily="50" charset="-128"/>
                <a:ea typeface="Meiryo UI" panose="020B0604030504040204" pitchFamily="50" charset="-128"/>
                <a:cs typeface="IPAexGothic"/>
              </a:rPr>
              <a:t> </a:t>
            </a:r>
            <a:r>
              <a:rPr lang="ja-JP" altLang="en-US" sz="1000" spc="-190" dirty="0">
                <a:solidFill>
                  <a:srgbClr val="FFFFFF"/>
                </a:solidFill>
                <a:latin typeface="Meiryo UI" panose="020B0604030504040204" pitchFamily="50" charset="-128"/>
                <a:ea typeface="Meiryo UI" panose="020B0604030504040204" pitchFamily="50" charset="-128"/>
                <a:cs typeface="IPAexGothic"/>
              </a:rPr>
              <a:t>戸田</a:t>
            </a:r>
            <a:r>
              <a:rPr sz="1000" spc="-10" dirty="0">
                <a:solidFill>
                  <a:srgbClr val="FFFFFF"/>
                </a:solidFill>
                <a:latin typeface="Meiryo UI" panose="020B0604030504040204" pitchFamily="50" charset="-128"/>
                <a:ea typeface="Meiryo UI" panose="020B0604030504040204" pitchFamily="50" charset="-128"/>
                <a:cs typeface="IPAexGothic"/>
              </a:rPr>
              <a:t>	</a:t>
            </a:r>
            <a:r>
              <a:rPr sz="1000" spc="10" dirty="0">
                <a:solidFill>
                  <a:srgbClr val="FFFFFF"/>
                </a:solidFill>
                <a:latin typeface="Meiryo UI" panose="020B0604030504040204" pitchFamily="50" charset="-128"/>
                <a:ea typeface="Meiryo UI" panose="020B0604030504040204" pitchFamily="50" charset="-128"/>
                <a:cs typeface="IPAexGothic"/>
              </a:rPr>
              <a:t>TEL：</a:t>
            </a:r>
            <a:r>
              <a:rPr lang="en-US" sz="1000" spc="10" dirty="0">
                <a:solidFill>
                  <a:srgbClr val="FFFFFF"/>
                </a:solidFill>
                <a:latin typeface="Meiryo UI" panose="020B0604030504040204" pitchFamily="50" charset="-128"/>
                <a:ea typeface="Meiryo UI" panose="020B0604030504040204" pitchFamily="50" charset="-128"/>
                <a:cs typeface="IPAexGothic"/>
              </a:rPr>
              <a:t>087</a:t>
            </a:r>
            <a:r>
              <a:rPr lang="ja-JP" altLang="en-US" sz="1000" spc="10" dirty="0">
                <a:solidFill>
                  <a:srgbClr val="FFFFFF"/>
                </a:solidFill>
                <a:latin typeface="Meiryo UI" panose="020B0604030504040204" pitchFamily="50" charset="-128"/>
                <a:ea typeface="Meiryo UI" panose="020B0604030504040204" pitchFamily="50" charset="-128"/>
                <a:cs typeface="IPAexGothic"/>
              </a:rPr>
              <a:t>－</a:t>
            </a:r>
            <a:r>
              <a:rPr lang="en-US" altLang="ja-JP" sz="1000" spc="10" dirty="0">
                <a:solidFill>
                  <a:srgbClr val="FFFFFF"/>
                </a:solidFill>
                <a:latin typeface="Meiryo UI" panose="020B0604030504040204" pitchFamily="50" charset="-128"/>
                <a:ea typeface="Meiryo UI" panose="020B0604030504040204" pitchFamily="50" charset="-128"/>
                <a:cs typeface="IPAexGothic"/>
              </a:rPr>
              <a:t>822</a:t>
            </a:r>
            <a:r>
              <a:rPr sz="1000" spc="10" dirty="0">
                <a:solidFill>
                  <a:srgbClr val="FFFFFF"/>
                </a:solidFill>
                <a:latin typeface="Meiryo UI" panose="020B0604030504040204" pitchFamily="50" charset="-128"/>
                <a:ea typeface="Meiryo UI" panose="020B0604030504040204" pitchFamily="50" charset="-128"/>
                <a:cs typeface="IPAexGothic"/>
              </a:rPr>
              <a:t>-</a:t>
            </a:r>
            <a:r>
              <a:rPr lang="en-US" sz="1000" spc="10" dirty="0">
                <a:solidFill>
                  <a:srgbClr val="FFFFFF"/>
                </a:solidFill>
                <a:latin typeface="Meiryo UI" panose="020B0604030504040204" pitchFamily="50" charset="-128"/>
                <a:ea typeface="Meiryo UI" panose="020B0604030504040204" pitchFamily="50" charset="-128"/>
                <a:cs typeface="IPAexGothic"/>
              </a:rPr>
              <a:t>6900</a:t>
            </a:r>
            <a:r>
              <a:rPr sz="1000" spc="10" dirty="0">
                <a:solidFill>
                  <a:srgbClr val="FFFFFF"/>
                </a:solidFill>
                <a:latin typeface="Meiryo UI" panose="020B0604030504040204" pitchFamily="50" charset="-128"/>
                <a:ea typeface="Meiryo UI" panose="020B0604030504040204" pitchFamily="50" charset="-128"/>
                <a:cs typeface="IPAexGothic"/>
              </a:rPr>
              <a:t>	</a:t>
            </a:r>
            <a:endParaRPr sz="1000" dirty="0">
              <a:solidFill>
                <a:prstClr val="black"/>
              </a:solidFill>
              <a:latin typeface="Meiryo UI" panose="020B0604030504040204" pitchFamily="50" charset="-128"/>
              <a:ea typeface="Meiryo UI" panose="020B0604030504040204" pitchFamily="50" charset="-128"/>
              <a:cs typeface="IPAexGothic"/>
            </a:endParaRPr>
          </a:p>
        </p:txBody>
      </p:sp>
      <p:sp>
        <p:nvSpPr>
          <p:cNvPr id="34" name="object 12"/>
          <p:cNvSpPr txBox="1"/>
          <p:nvPr/>
        </p:nvSpPr>
        <p:spPr>
          <a:xfrm>
            <a:off x="851392" y="3400103"/>
            <a:ext cx="6116232" cy="729023"/>
          </a:xfrm>
          <a:prstGeom prst="rect">
            <a:avLst/>
          </a:prstGeom>
        </p:spPr>
        <p:txBody>
          <a:bodyPr vert="horz" wrap="square" lIns="0" tIns="51412" rIns="0" bIns="0" rtlCol="0">
            <a:spAutoFit/>
          </a:bodyPr>
          <a:lstStyle/>
          <a:p>
            <a:pPr marL="15234" defTabSz="914034" fontAlgn="auto">
              <a:spcBef>
                <a:spcPts val="405"/>
              </a:spcBef>
              <a:spcAft>
                <a:spcPts val="0"/>
              </a:spcAft>
            </a:pPr>
            <a:r>
              <a:rPr sz="1600" b="1" dirty="0">
                <a:solidFill>
                  <a:srgbClr val="334E7E"/>
                </a:solidFill>
                <a:latin typeface="Meiryo UI" panose="020B0604030504040204" pitchFamily="50" charset="-128"/>
                <a:ea typeface="Meiryo UI" panose="020B0604030504040204" pitchFamily="50" charset="-128"/>
                <a:cs typeface="IPAexGothic"/>
              </a:rPr>
              <a:t>202</a:t>
            </a:r>
            <a:r>
              <a:rPr lang="en-US" altLang="ja-JP" sz="1600" b="1" dirty="0">
                <a:solidFill>
                  <a:srgbClr val="334E7E"/>
                </a:solidFill>
                <a:latin typeface="Meiryo UI" panose="020B0604030504040204" pitchFamily="50" charset="-128"/>
                <a:ea typeface="Meiryo UI" panose="020B0604030504040204" pitchFamily="50" charset="-128"/>
                <a:cs typeface="IPAexGothic"/>
              </a:rPr>
              <a:t>1</a:t>
            </a:r>
            <a:r>
              <a:rPr sz="1600" b="1" dirty="0">
                <a:solidFill>
                  <a:srgbClr val="334E7E"/>
                </a:solidFill>
                <a:latin typeface="Meiryo UI" panose="020B0604030504040204" pitchFamily="50" charset="-128"/>
                <a:ea typeface="Meiryo UI" panose="020B0604030504040204" pitchFamily="50" charset="-128"/>
                <a:cs typeface="IPAexGothic"/>
              </a:rPr>
              <a:t>年 </a:t>
            </a:r>
            <a:r>
              <a:rPr lang="en-US" altLang="ja-JP" sz="1600" b="1" dirty="0">
                <a:solidFill>
                  <a:srgbClr val="334E7E"/>
                </a:solidFill>
                <a:latin typeface="Meiryo UI" panose="020B0604030504040204" pitchFamily="50" charset="-128"/>
                <a:ea typeface="Meiryo UI" panose="020B0604030504040204" pitchFamily="50" charset="-128"/>
                <a:cs typeface="IPAexGothic"/>
              </a:rPr>
              <a:t>9</a:t>
            </a:r>
            <a:r>
              <a:rPr sz="1600" b="1" dirty="0">
                <a:solidFill>
                  <a:srgbClr val="334E7E"/>
                </a:solidFill>
                <a:latin typeface="Meiryo UI" panose="020B0604030504040204" pitchFamily="50" charset="-128"/>
                <a:ea typeface="Meiryo UI" panose="020B0604030504040204" pitchFamily="50" charset="-128"/>
                <a:cs typeface="IPAexGothic"/>
              </a:rPr>
              <a:t>月</a:t>
            </a:r>
            <a:r>
              <a:rPr lang="en-US" altLang="ja-JP" sz="1600" b="1" dirty="0">
                <a:solidFill>
                  <a:srgbClr val="334E7E"/>
                </a:solidFill>
                <a:latin typeface="Meiryo UI" panose="020B0604030504040204" pitchFamily="50" charset="-128"/>
                <a:ea typeface="Meiryo UI" panose="020B0604030504040204" pitchFamily="50" charset="-128"/>
                <a:cs typeface="IPAexGothic"/>
              </a:rPr>
              <a:t>14</a:t>
            </a:r>
            <a:r>
              <a:rPr sz="1600" b="1" dirty="0">
                <a:solidFill>
                  <a:srgbClr val="334E7E"/>
                </a:solidFill>
                <a:latin typeface="Meiryo UI" panose="020B0604030504040204" pitchFamily="50" charset="-128"/>
                <a:ea typeface="Meiryo UI" panose="020B0604030504040204" pitchFamily="50" charset="-128"/>
                <a:cs typeface="IPAexGothic"/>
              </a:rPr>
              <a:t>日</a:t>
            </a:r>
            <a:r>
              <a:rPr sz="1200" b="1" dirty="0">
                <a:solidFill>
                  <a:srgbClr val="334E7E"/>
                </a:solidFill>
                <a:latin typeface="Meiryo UI" panose="020B0604030504040204" pitchFamily="50" charset="-128"/>
                <a:ea typeface="Meiryo UI" panose="020B0604030504040204" pitchFamily="50" charset="-128"/>
                <a:cs typeface="IPAexGothic"/>
              </a:rPr>
              <a:t>（</a:t>
            </a:r>
            <a:r>
              <a:rPr lang="ja-JP" altLang="en-US" sz="1200" b="1" dirty="0">
                <a:solidFill>
                  <a:srgbClr val="334E7E"/>
                </a:solidFill>
                <a:latin typeface="Meiryo UI" panose="020B0604030504040204" pitchFamily="50" charset="-128"/>
                <a:ea typeface="Meiryo UI" panose="020B0604030504040204" pitchFamily="50" charset="-128"/>
                <a:cs typeface="IPAexGothic"/>
              </a:rPr>
              <a:t>火</a:t>
            </a:r>
            <a:r>
              <a:rPr sz="1200" b="1" dirty="0">
                <a:solidFill>
                  <a:srgbClr val="334E7E"/>
                </a:solidFill>
                <a:latin typeface="Meiryo UI" panose="020B0604030504040204" pitchFamily="50" charset="-128"/>
                <a:ea typeface="Meiryo UI" panose="020B0604030504040204" pitchFamily="50" charset="-128"/>
                <a:cs typeface="IPAexGothic"/>
              </a:rPr>
              <a:t>）</a:t>
            </a:r>
            <a:r>
              <a:rPr lang="en-US" altLang="ja-JP" sz="1600" b="1" dirty="0">
                <a:solidFill>
                  <a:srgbClr val="334E7E"/>
                </a:solidFill>
                <a:latin typeface="Meiryo UI" panose="020B0604030504040204" pitchFamily="50" charset="-128"/>
                <a:ea typeface="Meiryo UI" panose="020B0604030504040204" pitchFamily="50" charset="-128"/>
                <a:cs typeface="IPAexGothic"/>
              </a:rPr>
              <a:t>14</a:t>
            </a:r>
            <a:r>
              <a:rPr lang="ja-JP" altLang="en-US" sz="1600" b="1" dirty="0">
                <a:solidFill>
                  <a:srgbClr val="334E7E"/>
                </a:solidFill>
                <a:latin typeface="Meiryo UI" panose="020B0604030504040204" pitchFamily="50" charset="-128"/>
                <a:ea typeface="Meiryo UI" panose="020B0604030504040204" pitchFamily="50" charset="-128"/>
                <a:cs typeface="IPAexGothic"/>
              </a:rPr>
              <a:t>時開</a:t>
            </a:r>
            <a:r>
              <a:rPr sz="1600" b="1" dirty="0">
                <a:solidFill>
                  <a:srgbClr val="334E7E"/>
                </a:solidFill>
                <a:latin typeface="Meiryo UI" panose="020B0604030504040204" pitchFamily="50" charset="-128"/>
                <a:ea typeface="Meiryo UI" panose="020B0604030504040204" pitchFamily="50" charset="-128"/>
                <a:cs typeface="IPAexGothic"/>
              </a:rPr>
              <a:t>催</a:t>
            </a:r>
            <a:endParaRPr sz="1600" b="1" dirty="0">
              <a:solidFill>
                <a:prstClr val="black"/>
              </a:solidFill>
              <a:latin typeface="Meiryo UI" panose="020B0604030504040204" pitchFamily="50" charset="-128"/>
              <a:ea typeface="Meiryo UI" panose="020B0604030504040204" pitchFamily="50" charset="-128"/>
              <a:cs typeface="IPAexGothic"/>
            </a:endParaRPr>
          </a:p>
          <a:p>
            <a:pPr eaLnBrk="1" hangingPunct="1">
              <a:defRPr/>
            </a:pPr>
            <a:r>
              <a:rPr lang="ja-JP" altLang="en-US" sz="1400" kern="10" spc="-180" dirty="0">
                <a:ln w="12700">
                  <a:noFill/>
                  <a:round/>
                  <a:headEnd/>
                  <a:tailEnd/>
                </a:ln>
                <a:latin typeface="Meiryo UI"/>
                <a:ea typeface="Meiryo UI"/>
                <a:cs typeface="Meiryo UI"/>
              </a:rPr>
              <a:t>運送会社経営者のための管理者採用・育成のポイント！</a:t>
            </a:r>
            <a:endParaRPr lang="en-US" altLang="ja-JP" sz="1400" kern="10" spc="-180" dirty="0">
              <a:ln w="12700">
                <a:noFill/>
                <a:round/>
                <a:headEnd/>
                <a:tailEnd/>
              </a:ln>
              <a:latin typeface="Meiryo UI"/>
              <a:ea typeface="Meiryo UI"/>
              <a:cs typeface="Meiryo UI"/>
            </a:endParaRPr>
          </a:p>
          <a:p>
            <a:pPr>
              <a:defRPr/>
            </a:pPr>
            <a:r>
              <a:rPr lang="ja-JP" altLang="en-US" sz="1400" kern="10" spc="-180" dirty="0">
                <a:ln w="12700">
                  <a:noFill/>
                  <a:round/>
                  <a:headEnd/>
                  <a:tailEnd/>
                </a:ln>
                <a:latin typeface="Meiryo UI"/>
                <a:ea typeface="Meiryo UI"/>
                <a:cs typeface="Meiryo UI"/>
              </a:rPr>
              <a:t>　　　　　　　　　　　　　　　　　　　　　　～伸びている会社はどのように管理者を育てているのか！？～</a:t>
            </a:r>
          </a:p>
        </p:txBody>
      </p:sp>
      <p:sp>
        <p:nvSpPr>
          <p:cNvPr id="26" name="正方形/長方形 25"/>
          <p:cNvSpPr/>
          <p:nvPr/>
        </p:nvSpPr>
        <p:spPr>
          <a:xfrm>
            <a:off x="732833" y="4579609"/>
            <a:ext cx="6247566" cy="1999906"/>
          </a:xfrm>
          <a:prstGeom prst="rect">
            <a:avLst/>
          </a:prstGeom>
        </p:spPr>
        <p:txBody>
          <a:bodyPr wrap="square">
            <a:spAutoFit/>
          </a:bodyPr>
          <a:lstStyle/>
          <a:p>
            <a:pPr defTabSz="914034" fontAlgn="auto">
              <a:spcBef>
                <a:spcPts val="0"/>
              </a:spcBef>
              <a:spcAft>
                <a:spcPts val="0"/>
              </a:spcAft>
            </a:pPr>
            <a:r>
              <a:rPr lang="ja-JP" altLang="en-US" sz="1599" dirty="0">
                <a:solidFill>
                  <a:prstClr val="black"/>
                </a:solidFill>
                <a:latin typeface="Meiryo UI" panose="020B0604030504040204" pitchFamily="50" charset="-128"/>
                <a:ea typeface="Meiryo UI" panose="020B0604030504040204" pitchFamily="50" charset="-128"/>
              </a:rPr>
              <a:t>①下記</a:t>
            </a:r>
            <a:r>
              <a:rPr lang="en-US" altLang="ja-JP" sz="1599" dirty="0">
                <a:solidFill>
                  <a:prstClr val="black"/>
                </a:solidFill>
                <a:latin typeface="Meiryo UI" panose="020B0604030504040204" pitchFamily="50" charset="-128"/>
                <a:ea typeface="Meiryo UI" panose="020B0604030504040204" pitchFamily="50" charset="-128"/>
              </a:rPr>
              <a:t>URL</a:t>
            </a:r>
            <a:r>
              <a:rPr lang="ja-JP" altLang="en-US" sz="1599" dirty="0">
                <a:solidFill>
                  <a:prstClr val="black"/>
                </a:solidFill>
                <a:latin typeface="Meiryo UI" panose="020B0604030504040204" pitchFamily="50" charset="-128"/>
                <a:ea typeface="Meiryo UI" panose="020B0604030504040204" pitchFamily="50" charset="-128"/>
              </a:rPr>
              <a:t>または右記</a:t>
            </a:r>
            <a:r>
              <a:rPr lang="en-US" altLang="ja-JP" sz="1599" dirty="0">
                <a:solidFill>
                  <a:prstClr val="black"/>
                </a:solidFill>
                <a:latin typeface="Meiryo UI" panose="020B0604030504040204" pitchFamily="50" charset="-128"/>
                <a:ea typeface="Meiryo UI" panose="020B0604030504040204" pitchFamily="50" charset="-128"/>
              </a:rPr>
              <a:t>QR</a:t>
            </a:r>
            <a:r>
              <a:rPr lang="ja-JP" altLang="en-US" sz="1599" dirty="0">
                <a:solidFill>
                  <a:prstClr val="black"/>
                </a:solidFill>
                <a:latin typeface="Meiryo UI" panose="020B0604030504040204" pitchFamily="50" charset="-128"/>
                <a:ea typeface="Meiryo UI" panose="020B0604030504040204" pitchFamily="50" charset="-128"/>
              </a:rPr>
              <a:t>コードから申込フォームへアクセス下さい</a:t>
            </a:r>
            <a:endParaRPr lang="en-US" altLang="ja-JP" sz="1599" dirty="0">
              <a:solidFill>
                <a:prstClr val="black"/>
              </a:solidFill>
              <a:latin typeface="Meiryo UI" panose="020B0604030504040204" pitchFamily="50" charset="-128"/>
              <a:ea typeface="Meiryo UI" panose="020B0604030504040204" pitchFamily="50" charset="-128"/>
            </a:endParaRPr>
          </a:p>
          <a:p>
            <a:pPr defTabSz="914034" fontAlgn="auto">
              <a:spcBef>
                <a:spcPts val="0"/>
              </a:spcBef>
              <a:spcAft>
                <a:spcPts val="0"/>
              </a:spcAft>
            </a:pPr>
            <a:r>
              <a:rPr lang="ja-JP" altLang="en-US" sz="1399" dirty="0">
                <a:solidFill>
                  <a:prstClr val="black"/>
                </a:solidFill>
                <a:latin typeface="Meiryo UI" panose="020B0604030504040204" pitchFamily="50" charset="-128"/>
                <a:ea typeface="Meiryo UI" panose="020B0604030504040204" pitchFamily="50" charset="-128"/>
              </a:rPr>
              <a:t>　　　</a:t>
            </a:r>
            <a:r>
              <a:rPr lang="en-US" altLang="ja-JP" b="1" dirty="0">
                <a:solidFill>
                  <a:srgbClr val="FF0000"/>
                </a:solidFill>
                <a:latin typeface="Meiryo UI" panose="020B0604030504040204" pitchFamily="50" charset="-128"/>
                <a:ea typeface="Meiryo UI" panose="020B0604030504040204" pitchFamily="50" charset="-128"/>
              </a:rPr>
              <a:t>https://tinyurl.com/ad-0914</a:t>
            </a:r>
          </a:p>
          <a:p>
            <a:pPr defTabSz="914034" fontAlgn="auto">
              <a:spcBef>
                <a:spcPts val="0"/>
              </a:spcBef>
              <a:spcAft>
                <a:spcPts val="0"/>
              </a:spcAft>
            </a:pPr>
            <a:r>
              <a:rPr lang="ja-JP" altLang="en-US" sz="1599" dirty="0">
                <a:solidFill>
                  <a:prstClr val="black"/>
                </a:solidFill>
                <a:latin typeface="Meiryo UI" panose="020B0604030504040204" pitchFamily="50" charset="-128"/>
                <a:ea typeface="Meiryo UI" panose="020B0604030504040204" pitchFamily="50" charset="-128"/>
              </a:rPr>
              <a:t>②必要事項に入力していただきましたら</a:t>
            </a:r>
            <a:r>
              <a:rPr lang="en-US" altLang="ja-JP" sz="1599" dirty="0">
                <a:solidFill>
                  <a:prstClr val="black"/>
                </a:solidFill>
                <a:latin typeface="Meiryo UI" panose="020B0604030504040204" pitchFamily="50" charset="-128"/>
                <a:ea typeface="Meiryo UI" panose="020B0604030504040204" pitchFamily="50" charset="-128"/>
              </a:rPr>
              <a:t>【</a:t>
            </a:r>
            <a:r>
              <a:rPr lang="ja-JP" altLang="en-US" sz="1599" dirty="0">
                <a:solidFill>
                  <a:prstClr val="black"/>
                </a:solidFill>
                <a:latin typeface="Meiryo UI" panose="020B0604030504040204" pitchFamily="50" charset="-128"/>
                <a:ea typeface="Meiryo UI" panose="020B0604030504040204" pitchFamily="50" charset="-128"/>
              </a:rPr>
              <a:t>送信</a:t>
            </a:r>
            <a:r>
              <a:rPr lang="en-US" altLang="ja-JP" sz="1599" dirty="0">
                <a:solidFill>
                  <a:prstClr val="black"/>
                </a:solidFill>
                <a:latin typeface="Meiryo UI" panose="020B0604030504040204" pitchFamily="50" charset="-128"/>
                <a:ea typeface="Meiryo UI" panose="020B0604030504040204" pitchFamily="50" charset="-128"/>
              </a:rPr>
              <a:t>】</a:t>
            </a:r>
            <a:r>
              <a:rPr lang="ja-JP" altLang="en-US" sz="1599" dirty="0">
                <a:solidFill>
                  <a:prstClr val="black"/>
                </a:solidFill>
                <a:latin typeface="Meiryo UI" panose="020B0604030504040204" pitchFamily="50" charset="-128"/>
                <a:ea typeface="Meiryo UI" panose="020B0604030504040204" pitchFamily="50" charset="-128"/>
              </a:rPr>
              <a:t>を押してください</a:t>
            </a:r>
            <a:endParaRPr lang="en-US" altLang="ja-JP" sz="1599" dirty="0">
              <a:solidFill>
                <a:prstClr val="black"/>
              </a:solidFill>
              <a:latin typeface="Meiryo UI" panose="020B0604030504040204" pitchFamily="50" charset="-128"/>
              <a:ea typeface="Meiryo UI" panose="020B0604030504040204" pitchFamily="50" charset="-128"/>
            </a:endParaRPr>
          </a:p>
          <a:p>
            <a:pPr defTabSz="914034" fontAlgn="auto">
              <a:spcBef>
                <a:spcPts val="0"/>
              </a:spcBef>
              <a:spcAft>
                <a:spcPts val="0"/>
              </a:spcAft>
            </a:pPr>
            <a:r>
              <a:rPr lang="ja-JP" altLang="en-US" sz="1799" dirty="0">
                <a:solidFill>
                  <a:prstClr val="black"/>
                </a:solidFill>
                <a:latin typeface="Meiryo UI" panose="020B0604030504040204" pitchFamily="50" charset="-128"/>
                <a:ea typeface="Meiryo UI" panose="020B0604030504040204" pitchFamily="50" charset="-128"/>
              </a:rPr>
              <a:t>　　</a:t>
            </a:r>
            <a:r>
              <a:rPr lang="ja-JP" altLang="en-US" sz="1399" dirty="0">
                <a:solidFill>
                  <a:srgbClr val="231F20"/>
                </a:solidFill>
                <a:latin typeface="Meiryo UI" panose="020B0604030504040204" pitchFamily="50" charset="-128"/>
                <a:ea typeface="Meiryo UI" panose="020B0604030504040204" pitchFamily="50" charset="-128"/>
                <a:cs typeface="IPAexGothic"/>
              </a:rPr>
              <a:t>＊ご参加には「</a:t>
            </a:r>
            <a:r>
              <a:rPr lang="en-US" altLang="ja-JP" sz="1399" dirty="0">
                <a:solidFill>
                  <a:srgbClr val="231F20"/>
                </a:solidFill>
                <a:latin typeface="Meiryo UI" panose="020B0604030504040204" pitchFamily="50" charset="-128"/>
                <a:ea typeface="Meiryo UI" panose="020B0604030504040204" pitchFamily="50" charset="-128"/>
                <a:cs typeface="IPAexGothic"/>
              </a:rPr>
              <a:t>e-mail </a:t>
            </a:r>
            <a:r>
              <a:rPr lang="ja-JP" altLang="en-US" sz="1399" dirty="0">
                <a:solidFill>
                  <a:srgbClr val="231F20"/>
                </a:solidFill>
                <a:latin typeface="Meiryo UI" panose="020B0604030504040204" pitchFamily="50" charset="-128"/>
                <a:ea typeface="Meiryo UI" panose="020B0604030504040204" pitchFamily="50" charset="-128"/>
                <a:cs typeface="IPAexGothic"/>
              </a:rPr>
              <a:t>アドレス」が必要と</a:t>
            </a:r>
            <a:r>
              <a:rPr lang="ja-JP" altLang="en-US" sz="1399" dirty="0">
                <a:solidFill>
                  <a:srgbClr val="231F20"/>
                </a:solidFill>
                <a:latin typeface="Meiryo UI" panose="020B0604030504040204" pitchFamily="50" charset="-128"/>
                <a:ea typeface="Meiryo UI" panose="020B0604030504040204" pitchFamily="50" charset="-128"/>
              </a:rPr>
              <a:t>なります</a:t>
            </a:r>
            <a:endParaRPr lang="en-US" altLang="ja-JP" sz="1399" dirty="0">
              <a:solidFill>
                <a:srgbClr val="231F20"/>
              </a:solidFill>
              <a:latin typeface="Meiryo UI" panose="020B0604030504040204" pitchFamily="50" charset="-128"/>
              <a:ea typeface="Meiryo UI" panose="020B0604030504040204" pitchFamily="50" charset="-128"/>
            </a:endParaRPr>
          </a:p>
          <a:p>
            <a:pPr defTabSz="914034" fontAlgn="auto">
              <a:spcBef>
                <a:spcPts val="0"/>
              </a:spcBef>
              <a:spcAft>
                <a:spcPts val="0"/>
              </a:spcAft>
            </a:pPr>
            <a:r>
              <a:rPr lang="ja-JP" altLang="en-US" sz="1399" dirty="0">
                <a:solidFill>
                  <a:srgbClr val="231F20"/>
                </a:solidFill>
                <a:latin typeface="Meiryo UI" panose="020B0604030504040204" pitchFamily="50" charset="-128"/>
                <a:ea typeface="Meiryo UI" panose="020B0604030504040204" pitchFamily="50" charset="-128"/>
              </a:rPr>
              <a:t>　　 ＊「申込コード」欄へは</a:t>
            </a:r>
            <a:r>
              <a:rPr lang="ja-JP" altLang="en-US" sz="1799" u="sng" dirty="0">
                <a:solidFill>
                  <a:srgbClr val="FF0000"/>
                </a:solidFill>
                <a:latin typeface="Meiryo UI" panose="020B0604030504040204" pitchFamily="50" charset="-128"/>
                <a:ea typeface="Meiryo UI" panose="020B0604030504040204" pitchFamily="50" charset="-128"/>
              </a:rPr>
              <a:t>「</a:t>
            </a:r>
            <a:r>
              <a:rPr lang="en-US" altLang="ja-JP" sz="1799" u="sng" dirty="0">
                <a:solidFill>
                  <a:srgbClr val="FF0000"/>
                </a:solidFill>
                <a:latin typeface="Meiryo UI" panose="020B0604030504040204" pitchFamily="50" charset="-128"/>
                <a:ea typeface="Meiryo UI" panose="020B0604030504040204" pitchFamily="50" charset="-128"/>
              </a:rPr>
              <a:t>RPD63</a:t>
            </a:r>
            <a:r>
              <a:rPr lang="ja-JP" altLang="en-US" sz="1799" u="sng" dirty="0">
                <a:solidFill>
                  <a:srgbClr val="FF0000"/>
                </a:solidFill>
                <a:latin typeface="Meiryo UI" panose="020B0604030504040204" pitchFamily="50" charset="-128"/>
                <a:ea typeface="Meiryo UI" panose="020B0604030504040204" pitchFamily="50" charset="-128"/>
              </a:rPr>
              <a:t>」</a:t>
            </a:r>
            <a:r>
              <a:rPr lang="ja-JP" altLang="en-US" sz="1399" dirty="0">
                <a:solidFill>
                  <a:srgbClr val="231F20"/>
                </a:solidFill>
                <a:latin typeface="Meiryo UI" panose="020B0604030504040204" pitchFamily="50" charset="-128"/>
                <a:ea typeface="Meiryo UI" panose="020B0604030504040204" pitchFamily="50" charset="-128"/>
              </a:rPr>
              <a:t>とご入力ください</a:t>
            </a:r>
            <a:endParaRPr lang="en-US" altLang="ja-JP" sz="1399" dirty="0">
              <a:solidFill>
                <a:prstClr val="black"/>
              </a:solidFill>
              <a:latin typeface="Meiryo UI" panose="020B0604030504040204" pitchFamily="50" charset="-128"/>
              <a:ea typeface="Meiryo UI" panose="020B0604030504040204" pitchFamily="50" charset="-128"/>
            </a:endParaRPr>
          </a:p>
          <a:p>
            <a:pPr defTabSz="914034" fontAlgn="auto">
              <a:spcBef>
                <a:spcPts val="0"/>
              </a:spcBef>
              <a:spcAft>
                <a:spcPts val="0"/>
              </a:spcAft>
            </a:pPr>
            <a:r>
              <a:rPr lang="ja-JP" altLang="en-US" sz="1399" dirty="0">
                <a:solidFill>
                  <a:prstClr val="black"/>
                </a:solidFill>
                <a:latin typeface="Meiryo UI" panose="020B0604030504040204" pitchFamily="50" charset="-128"/>
                <a:ea typeface="Meiryo UI" panose="020B0604030504040204" pitchFamily="50" charset="-128"/>
              </a:rPr>
              <a:t>③</a:t>
            </a:r>
            <a:r>
              <a:rPr lang="ja-JP" altLang="en-US" sz="1399" dirty="0">
                <a:solidFill>
                  <a:srgbClr val="231F20"/>
                </a:solidFill>
                <a:latin typeface="Meiryo UI" panose="020B0604030504040204" pitchFamily="50" charset="-128"/>
                <a:ea typeface="Meiryo UI" panose="020B0604030504040204" pitchFamily="50" charset="-128"/>
                <a:cs typeface="IPAexGothic"/>
              </a:rPr>
              <a:t>申込後、当日参加用の</a:t>
            </a:r>
            <a:r>
              <a:rPr lang="en-US" altLang="ja-JP" sz="1399" dirty="0">
                <a:solidFill>
                  <a:srgbClr val="231F20"/>
                </a:solidFill>
                <a:latin typeface="Meiryo UI" panose="020B0604030504040204" pitchFamily="50" charset="-128"/>
                <a:ea typeface="Meiryo UI" panose="020B0604030504040204" pitchFamily="50" charset="-128"/>
                <a:cs typeface="IPAexGothic"/>
              </a:rPr>
              <a:t>URL</a:t>
            </a:r>
            <a:r>
              <a:rPr lang="ja-JP" altLang="en-US" sz="1399" dirty="0">
                <a:solidFill>
                  <a:srgbClr val="231F20"/>
                </a:solidFill>
                <a:latin typeface="Meiryo UI" panose="020B0604030504040204" pitchFamily="50" charset="-128"/>
                <a:ea typeface="Meiryo UI" panose="020B0604030504040204" pitchFamily="50" charset="-128"/>
                <a:cs typeface="IPAexGothic"/>
              </a:rPr>
              <a:t>が記載されたメールが届きましたら登録完了となります</a:t>
            </a:r>
            <a:endParaRPr lang="en-US" altLang="ja-JP" sz="1399" dirty="0">
              <a:solidFill>
                <a:srgbClr val="231F20"/>
              </a:solidFill>
              <a:latin typeface="Meiryo UI" panose="020B0604030504040204" pitchFamily="50" charset="-128"/>
              <a:ea typeface="Meiryo UI" panose="020B0604030504040204" pitchFamily="50" charset="-128"/>
              <a:cs typeface="IPAexGothic"/>
            </a:endParaRPr>
          </a:p>
          <a:p>
            <a:pPr defTabSz="914034" fontAlgn="auto">
              <a:spcBef>
                <a:spcPts val="0"/>
              </a:spcBef>
              <a:spcAft>
                <a:spcPts val="0"/>
              </a:spcAft>
            </a:pPr>
            <a:r>
              <a:rPr lang="en-US" altLang="ja-JP" sz="1200" dirty="0">
                <a:solidFill>
                  <a:srgbClr val="231F20"/>
                </a:solidFill>
                <a:latin typeface="Meiryo UI" panose="020B0604030504040204" pitchFamily="50" charset="-128"/>
                <a:ea typeface="Meiryo UI" panose="020B0604030504040204" pitchFamily="50" charset="-128"/>
              </a:rPr>
              <a:t>    </a:t>
            </a:r>
            <a:r>
              <a:rPr lang="ja-JP" altLang="en-US" sz="1200" dirty="0">
                <a:solidFill>
                  <a:srgbClr val="231F20"/>
                </a:solidFill>
                <a:latin typeface="Meiryo UI" panose="020B0604030504040204" pitchFamily="50" charset="-128"/>
                <a:ea typeface="Meiryo UI" panose="020B0604030504040204" pitchFamily="50" charset="-128"/>
              </a:rPr>
              <a:t>セミナー当日は、開催時間の</a:t>
            </a:r>
            <a:r>
              <a:rPr lang="en-US" altLang="ja-JP" sz="1200" dirty="0">
                <a:solidFill>
                  <a:srgbClr val="231F20"/>
                </a:solidFill>
                <a:latin typeface="Meiryo UI" panose="020B0604030504040204" pitchFamily="50" charset="-128"/>
                <a:ea typeface="Meiryo UI" panose="020B0604030504040204" pitchFamily="50" charset="-128"/>
              </a:rPr>
              <a:t>30</a:t>
            </a:r>
            <a:r>
              <a:rPr lang="ja-JP" altLang="en-US" sz="1200" dirty="0">
                <a:solidFill>
                  <a:srgbClr val="231F20"/>
                </a:solidFill>
                <a:latin typeface="Meiryo UI" panose="020B0604030504040204" pitchFamily="50" charset="-128"/>
                <a:ea typeface="Meiryo UI" panose="020B0604030504040204" pitchFamily="50" charset="-128"/>
              </a:rPr>
              <a:t>分前から接続可能です</a:t>
            </a:r>
            <a:endParaRPr lang="en-US" altLang="ja-JP" sz="1200" dirty="0">
              <a:solidFill>
                <a:srgbClr val="231F20"/>
              </a:solidFill>
              <a:latin typeface="Meiryo UI" panose="020B0604030504040204" pitchFamily="50" charset="-128"/>
              <a:ea typeface="Meiryo UI" panose="020B0604030504040204" pitchFamily="50" charset="-128"/>
            </a:endParaRPr>
          </a:p>
          <a:p>
            <a:pPr defTabSz="914034" fontAlgn="auto">
              <a:spcBef>
                <a:spcPts val="0"/>
              </a:spcBef>
              <a:spcAft>
                <a:spcPts val="0"/>
              </a:spcAft>
            </a:pPr>
            <a:r>
              <a:rPr lang="ja-JP" altLang="en-US" sz="1200" dirty="0">
                <a:solidFill>
                  <a:srgbClr val="231F20"/>
                </a:solidFill>
                <a:latin typeface="Meiryo UI" panose="020B0604030504040204" pitchFamily="50" charset="-128"/>
                <a:ea typeface="Meiryo UI" panose="020B0604030504040204" pitchFamily="50" charset="-128"/>
              </a:rPr>
              <a:t>　　開催時間の間際になると回線が込み合う可能性もございます。早めの接続をおすすめしております</a:t>
            </a:r>
            <a:endParaRPr lang="en-US" altLang="ja-JP" sz="1200" dirty="0">
              <a:solidFill>
                <a:prstClr val="black"/>
              </a:solidFill>
              <a:latin typeface="Meiryo UI" panose="020B0604030504040204" pitchFamily="50" charset="-128"/>
              <a:ea typeface="Meiryo UI" panose="020B0604030504040204" pitchFamily="50" charset="-128"/>
            </a:endParaRPr>
          </a:p>
        </p:txBody>
      </p:sp>
      <p:pic>
        <p:nvPicPr>
          <p:cNvPr id="39" name="図 3">
            <a:extLst>
              <a:ext uri="{FF2B5EF4-FFF2-40B4-BE49-F238E27FC236}">
                <a16:creationId xmlns:a16="http://schemas.microsoft.com/office/drawing/2014/main" id="{BF165285-3E23-4F2E-A268-D4639CB283BB}"/>
              </a:ext>
            </a:extLst>
          </p:cNvPr>
          <p:cNvPicPr>
            <a:picLocks noChangeAspect="1"/>
          </p:cNvPicPr>
          <p:nvPr/>
        </p:nvPicPr>
        <p:blipFill>
          <a:blip r:embed="rId2" cstate="screen">
            <a:clrChange>
              <a:clrFrom>
                <a:srgbClr val="FFFFFF"/>
              </a:clrFrom>
              <a:clrTo>
                <a:srgbClr val="FFFFFF">
                  <a:alpha val="0"/>
                </a:srgbClr>
              </a:clrTo>
            </a:clrChange>
            <a:extLst>
              <a:ext uri="{28A0092B-C50C-407E-A947-70E740481C1C}">
                <a14:useLocalDpi xmlns:a14="http://schemas.microsoft.com/office/drawing/2010/main"/>
              </a:ext>
            </a:extLst>
          </a:blip>
          <a:srcRect/>
          <a:stretch>
            <a:fillRect/>
          </a:stretch>
        </p:blipFill>
        <p:spPr bwMode="auto">
          <a:xfrm>
            <a:off x="2399566" y="10324145"/>
            <a:ext cx="2502373" cy="3871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 name="object 5"/>
          <p:cNvSpPr/>
          <p:nvPr/>
        </p:nvSpPr>
        <p:spPr>
          <a:xfrm>
            <a:off x="800282" y="8245499"/>
            <a:ext cx="5812740" cy="0"/>
          </a:xfrm>
          <a:custGeom>
            <a:avLst/>
            <a:gdLst/>
            <a:ahLst/>
            <a:cxnLst/>
            <a:rect l="l" t="t" r="r" b="b"/>
            <a:pathLst>
              <a:path w="5815330">
                <a:moveTo>
                  <a:pt x="0" y="0"/>
                </a:moveTo>
                <a:lnTo>
                  <a:pt x="5814860" y="0"/>
                </a:lnTo>
              </a:path>
            </a:pathLst>
          </a:custGeom>
          <a:ln w="6350">
            <a:solidFill>
              <a:srgbClr val="334E7E"/>
            </a:solidFill>
            <a:prstDash val="dot"/>
          </a:ln>
        </p:spPr>
        <p:txBody>
          <a:bodyPr wrap="square" lIns="0" tIns="0" rIns="0" bIns="0" rtlCol="0"/>
          <a:lstStyle/>
          <a:p>
            <a:pPr defTabSz="914034" fontAlgn="auto">
              <a:spcBef>
                <a:spcPts val="0"/>
              </a:spcBef>
              <a:spcAft>
                <a:spcPts val="0"/>
              </a:spcAft>
            </a:pPr>
            <a:endParaRPr sz="1799">
              <a:solidFill>
                <a:prstClr val="black"/>
              </a:solidFill>
              <a:latin typeface="Calibri"/>
              <a:ea typeface="+mn-ea"/>
            </a:endParaRPr>
          </a:p>
        </p:txBody>
      </p:sp>
      <p:graphicFrame>
        <p:nvGraphicFramePr>
          <p:cNvPr id="41" name="object 16"/>
          <p:cNvGraphicFramePr>
            <a:graphicFrameLocks noGrp="1"/>
          </p:cNvGraphicFramePr>
          <p:nvPr>
            <p:extLst>
              <p:ext uri="{D42A27DB-BD31-4B8C-83A1-F6EECF244321}">
                <p14:modId xmlns:p14="http://schemas.microsoft.com/office/powerpoint/2010/main" val="2672042549"/>
              </p:ext>
            </p:extLst>
          </p:nvPr>
        </p:nvGraphicFramePr>
        <p:xfrm>
          <a:off x="868504" y="8888468"/>
          <a:ext cx="5821624" cy="728020"/>
        </p:xfrm>
        <a:graphic>
          <a:graphicData uri="http://schemas.openxmlformats.org/drawingml/2006/table">
            <a:tbl>
              <a:tblPr firstRow="1" bandRow="1">
                <a:tableStyleId>{2D5ABB26-0587-4C30-8999-92F81FD0307C}</a:tableStyleId>
              </a:tblPr>
              <a:tblGrid>
                <a:gridCol w="840366">
                  <a:extLst>
                    <a:ext uri="{9D8B030D-6E8A-4147-A177-3AD203B41FA5}">
                      <a16:colId xmlns:a16="http://schemas.microsoft.com/office/drawing/2014/main" val="20000"/>
                    </a:ext>
                  </a:extLst>
                </a:gridCol>
                <a:gridCol w="1424939">
                  <a:extLst>
                    <a:ext uri="{9D8B030D-6E8A-4147-A177-3AD203B41FA5}">
                      <a16:colId xmlns:a16="http://schemas.microsoft.com/office/drawing/2014/main" val="20001"/>
                    </a:ext>
                  </a:extLst>
                </a:gridCol>
                <a:gridCol w="839095">
                  <a:extLst>
                    <a:ext uri="{9D8B030D-6E8A-4147-A177-3AD203B41FA5}">
                      <a16:colId xmlns:a16="http://schemas.microsoft.com/office/drawing/2014/main" val="20002"/>
                    </a:ext>
                  </a:extLst>
                </a:gridCol>
                <a:gridCol w="773086">
                  <a:extLst>
                    <a:ext uri="{9D8B030D-6E8A-4147-A177-3AD203B41FA5}">
                      <a16:colId xmlns:a16="http://schemas.microsoft.com/office/drawing/2014/main" val="20003"/>
                    </a:ext>
                  </a:extLst>
                </a:gridCol>
                <a:gridCol w="839095">
                  <a:extLst>
                    <a:ext uri="{9D8B030D-6E8A-4147-A177-3AD203B41FA5}">
                      <a16:colId xmlns:a16="http://schemas.microsoft.com/office/drawing/2014/main" val="20004"/>
                    </a:ext>
                  </a:extLst>
                </a:gridCol>
                <a:gridCol w="1105043">
                  <a:extLst>
                    <a:ext uri="{9D8B030D-6E8A-4147-A177-3AD203B41FA5}">
                      <a16:colId xmlns:a16="http://schemas.microsoft.com/office/drawing/2014/main" val="20005"/>
                    </a:ext>
                  </a:extLst>
                </a:gridCol>
              </a:tblGrid>
              <a:tr h="247095">
                <a:tc>
                  <a:txBody>
                    <a:bodyPr/>
                    <a:lstStyle/>
                    <a:p>
                      <a:pPr marL="8890" algn="ctr">
                        <a:lnSpc>
                          <a:spcPct val="100000"/>
                        </a:lnSpc>
                        <a:spcBef>
                          <a:spcPts val="420"/>
                        </a:spcBef>
                      </a:pPr>
                      <a:r>
                        <a:rPr sz="800" spc="40" dirty="0">
                          <a:solidFill>
                            <a:srgbClr val="231F20"/>
                          </a:solidFill>
                          <a:latin typeface="IPAexGothic"/>
                          <a:cs typeface="IPAexGothic"/>
                        </a:rPr>
                        <a:t>支店・課支社</a:t>
                      </a:r>
                      <a:endParaRPr sz="800">
                        <a:latin typeface="IPAexGothic"/>
                        <a:cs typeface="IPAexGothic"/>
                      </a:endParaRPr>
                    </a:p>
                  </a:txBody>
                  <a:tcPr marL="0" marR="0" marT="53316" marB="0">
                    <a:lnL w="9525">
                      <a:solidFill>
                        <a:srgbClr val="939498"/>
                      </a:solidFill>
                      <a:prstDash val="solid"/>
                    </a:lnL>
                    <a:lnR w="9525">
                      <a:solidFill>
                        <a:srgbClr val="939498"/>
                      </a:solidFill>
                      <a:prstDash val="solid"/>
                    </a:lnR>
                    <a:lnT w="9525">
                      <a:solidFill>
                        <a:srgbClr val="939498"/>
                      </a:solidFill>
                      <a:prstDash val="solid"/>
                    </a:lnT>
                    <a:lnB w="9525">
                      <a:solidFill>
                        <a:srgbClr val="939498"/>
                      </a:solidFill>
                      <a:prstDash val="solid"/>
                    </a:lnB>
                    <a:solidFill>
                      <a:srgbClr val="D1D3D4"/>
                    </a:solidFill>
                  </a:tcPr>
                </a:tc>
                <a:tc>
                  <a:txBody>
                    <a:bodyPr/>
                    <a:lstStyle/>
                    <a:p>
                      <a:pPr marL="904875">
                        <a:lnSpc>
                          <a:spcPct val="100000"/>
                        </a:lnSpc>
                        <a:spcBef>
                          <a:spcPts val="420"/>
                        </a:spcBef>
                      </a:pPr>
                      <a:r>
                        <a:rPr sz="800" dirty="0">
                          <a:solidFill>
                            <a:srgbClr val="231F20"/>
                          </a:solidFill>
                          <a:latin typeface="IPAexGothic"/>
                          <a:cs typeface="IPAexGothic"/>
                        </a:rPr>
                        <a:t>課・支社</a:t>
                      </a:r>
                      <a:endParaRPr sz="800" dirty="0">
                        <a:latin typeface="IPAexGothic"/>
                        <a:cs typeface="IPAexGothic"/>
                      </a:endParaRPr>
                    </a:p>
                  </a:txBody>
                  <a:tcPr marL="0" marR="0" marT="53316" marB="0">
                    <a:lnL w="9525">
                      <a:solidFill>
                        <a:srgbClr val="939498"/>
                      </a:solidFill>
                      <a:prstDash val="solid"/>
                    </a:lnL>
                    <a:lnR w="9525">
                      <a:solidFill>
                        <a:srgbClr val="939498"/>
                      </a:solidFill>
                      <a:prstDash val="solid"/>
                    </a:lnR>
                    <a:lnT w="9525">
                      <a:solidFill>
                        <a:srgbClr val="939498"/>
                      </a:solidFill>
                      <a:prstDash val="solid"/>
                    </a:lnT>
                    <a:lnB w="9525">
                      <a:solidFill>
                        <a:srgbClr val="939498"/>
                      </a:solidFill>
                      <a:prstDash val="solid"/>
                    </a:lnB>
                  </a:tcPr>
                </a:tc>
                <a:tc>
                  <a:txBody>
                    <a:bodyPr/>
                    <a:lstStyle/>
                    <a:p>
                      <a:pPr algn="ctr">
                        <a:lnSpc>
                          <a:spcPct val="100000"/>
                        </a:lnSpc>
                        <a:spcBef>
                          <a:spcPts val="420"/>
                        </a:spcBef>
                      </a:pPr>
                      <a:r>
                        <a:rPr sz="800" spc="40" dirty="0">
                          <a:solidFill>
                            <a:srgbClr val="231F20"/>
                          </a:solidFill>
                          <a:latin typeface="IPAexGothic"/>
                          <a:cs typeface="IPAexGothic"/>
                        </a:rPr>
                        <a:t>課支社コ</a:t>
                      </a:r>
                      <a:r>
                        <a:rPr sz="800" spc="-30" dirty="0">
                          <a:solidFill>
                            <a:srgbClr val="231F20"/>
                          </a:solidFill>
                          <a:latin typeface="IPAexGothic"/>
                          <a:cs typeface="IPAexGothic"/>
                        </a:rPr>
                        <a:t>ー</a:t>
                      </a:r>
                      <a:r>
                        <a:rPr sz="800" dirty="0">
                          <a:solidFill>
                            <a:srgbClr val="231F20"/>
                          </a:solidFill>
                          <a:latin typeface="IPAexGothic"/>
                          <a:cs typeface="IPAexGothic"/>
                        </a:rPr>
                        <a:t>ド</a:t>
                      </a:r>
                      <a:endParaRPr sz="800">
                        <a:latin typeface="IPAexGothic"/>
                        <a:cs typeface="IPAexGothic"/>
                      </a:endParaRPr>
                    </a:p>
                  </a:txBody>
                  <a:tcPr marL="0" marR="0" marT="53316" marB="0">
                    <a:lnL w="9525">
                      <a:solidFill>
                        <a:srgbClr val="939498"/>
                      </a:solidFill>
                      <a:prstDash val="solid"/>
                    </a:lnL>
                    <a:lnR w="9525">
                      <a:solidFill>
                        <a:srgbClr val="939498"/>
                      </a:solidFill>
                      <a:prstDash val="solid"/>
                    </a:lnR>
                    <a:lnT w="9525">
                      <a:solidFill>
                        <a:srgbClr val="939498"/>
                      </a:solidFill>
                      <a:prstDash val="solid"/>
                    </a:lnT>
                    <a:lnB w="9525">
                      <a:solidFill>
                        <a:srgbClr val="939498"/>
                      </a:solidFill>
                      <a:prstDash val="solid"/>
                    </a:lnB>
                    <a:solidFill>
                      <a:srgbClr val="D1D3D4"/>
                    </a:solidFill>
                  </a:tcPr>
                </a:tc>
                <a:tc>
                  <a:txBody>
                    <a:bodyPr/>
                    <a:lstStyle/>
                    <a:p>
                      <a:pPr>
                        <a:lnSpc>
                          <a:spcPct val="100000"/>
                        </a:lnSpc>
                      </a:pPr>
                      <a:endParaRPr sz="900">
                        <a:latin typeface="Times New Roman"/>
                        <a:cs typeface="Times New Roman"/>
                      </a:endParaRPr>
                    </a:p>
                  </a:txBody>
                  <a:tcPr marL="0" marR="0" marT="0" marB="0">
                    <a:lnL w="9525">
                      <a:solidFill>
                        <a:srgbClr val="939498"/>
                      </a:solidFill>
                      <a:prstDash val="solid"/>
                    </a:lnL>
                    <a:lnR w="9525">
                      <a:solidFill>
                        <a:srgbClr val="939498"/>
                      </a:solidFill>
                      <a:prstDash val="solid"/>
                    </a:lnR>
                    <a:lnT w="9525">
                      <a:solidFill>
                        <a:srgbClr val="939498"/>
                      </a:solidFill>
                      <a:prstDash val="solid"/>
                    </a:lnT>
                    <a:lnB w="9525">
                      <a:solidFill>
                        <a:srgbClr val="939498"/>
                      </a:solidFill>
                      <a:prstDash val="solid"/>
                    </a:lnB>
                  </a:tcPr>
                </a:tc>
                <a:tc>
                  <a:txBody>
                    <a:bodyPr/>
                    <a:lstStyle/>
                    <a:p>
                      <a:pPr marL="24130" algn="ctr">
                        <a:lnSpc>
                          <a:spcPct val="100000"/>
                        </a:lnSpc>
                        <a:spcBef>
                          <a:spcPts val="420"/>
                        </a:spcBef>
                      </a:pPr>
                      <a:r>
                        <a:rPr sz="800" spc="40" dirty="0">
                          <a:solidFill>
                            <a:srgbClr val="231F20"/>
                          </a:solidFill>
                          <a:latin typeface="IPAexGothic"/>
                          <a:cs typeface="IPAexGothic"/>
                        </a:rPr>
                        <a:t>営業担当者</a:t>
                      </a:r>
                      <a:endParaRPr sz="800">
                        <a:latin typeface="IPAexGothic"/>
                        <a:cs typeface="IPAexGothic"/>
                      </a:endParaRPr>
                    </a:p>
                  </a:txBody>
                  <a:tcPr marL="0" marR="0" marT="53316" marB="0">
                    <a:lnL w="9525">
                      <a:solidFill>
                        <a:srgbClr val="939498"/>
                      </a:solidFill>
                      <a:prstDash val="solid"/>
                    </a:lnL>
                    <a:lnR w="9525">
                      <a:solidFill>
                        <a:srgbClr val="939498"/>
                      </a:solidFill>
                      <a:prstDash val="solid"/>
                    </a:lnR>
                    <a:lnT w="9525">
                      <a:solidFill>
                        <a:srgbClr val="939498"/>
                      </a:solidFill>
                      <a:prstDash val="solid"/>
                    </a:lnT>
                    <a:lnB w="9525">
                      <a:solidFill>
                        <a:srgbClr val="939498"/>
                      </a:solidFill>
                      <a:prstDash val="solid"/>
                    </a:lnB>
                    <a:solidFill>
                      <a:srgbClr val="D1D3D4"/>
                    </a:solidFill>
                  </a:tcPr>
                </a:tc>
                <a:tc>
                  <a:txBody>
                    <a:bodyPr/>
                    <a:lstStyle/>
                    <a:p>
                      <a:pPr>
                        <a:lnSpc>
                          <a:spcPct val="100000"/>
                        </a:lnSpc>
                      </a:pPr>
                      <a:endParaRPr sz="900">
                        <a:latin typeface="Times New Roman"/>
                        <a:cs typeface="Times New Roman"/>
                      </a:endParaRPr>
                    </a:p>
                  </a:txBody>
                  <a:tcPr marL="0" marR="0" marT="0" marB="0">
                    <a:lnL w="9525">
                      <a:solidFill>
                        <a:srgbClr val="939498"/>
                      </a:solidFill>
                      <a:prstDash val="solid"/>
                    </a:lnL>
                    <a:lnR w="9525">
                      <a:solidFill>
                        <a:srgbClr val="939498"/>
                      </a:solidFill>
                      <a:prstDash val="solid"/>
                    </a:lnR>
                    <a:lnT w="9525">
                      <a:solidFill>
                        <a:srgbClr val="939498"/>
                      </a:solidFill>
                      <a:prstDash val="solid"/>
                    </a:lnT>
                    <a:lnB w="9525">
                      <a:solidFill>
                        <a:srgbClr val="939498"/>
                      </a:solidFill>
                      <a:prstDash val="solid"/>
                    </a:lnB>
                  </a:tcPr>
                </a:tc>
                <a:extLst>
                  <a:ext uri="{0D108BD9-81ED-4DB2-BD59-A6C34878D82A}">
                    <a16:rowId xmlns:a16="http://schemas.microsoft.com/office/drawing/2014/main" val="10000"/>
                  </a:ext>
                </a:extLst>
              </a:tr>
              <a:tr h="239999">
                <a:tc>
                  <a:txBody>
                    <a:bodyPr/>
                    <a:lstStyle/>
                    <a:p>
                      <a:pPr marL="8890" algn="ctr">
                        <a:lnSpc>
                          <a:spcPct val="100000"/>
                        </a:lnSpc>
                        <a:spcBef>
                          <a:spcPts val="330"/>
                        </a:spcBef>
                      </a:pPr>
                      <a:r>
                        <a:rPr sz="800" spc="40" dirty="0">
                          <a:solidFill>
                            <a:srgbClr val="231F20"/>
                          </a:solidFill>
                          <a:latin typeface="IPAexGothic"/>
                          <a:cs typeface="IPAexGothic"/>
                        </a:rPr>
                        <a:t>代理店・扱者</a:t>
                      </a:r>
                      <a:endParaRPr sz="800">
                        <a:latin typeface="IPAexGothic"/>
                        <a:cs typeface="IPAexGothic"/>
                      </a:endParaRPr>
                    </a:p>
                  </a:txBody>
                  <a:tcPr marL="0" marR="0" marT="41891" marB="0">
                    <a:lnL w="9525">
                      <a:solidFill>
                        <a:srgbClr val="939498"/>
                      </a:solidFill>
                      <a:prstDash val="solid"/>
                    </a:lnL>
                    <a:lnR w="9525">
                      <a:solidFill>
                        <a:srgbClr val="939498"/>
                      </a:solidFill>
                      <a:prstDash val="solid"/>
                    </a:lnR>
                    <a:lnT w="9525">
                      <a:solidFill>
                        <a:srgbClr val="939498"/>
                      </a:solidFill>
                      <a:prstDash val="solid"/>
                    </a:lnT>
                    <a:lnB w="12700">
                      <a:solidFill>
                        <a:srgbClr val="939498"/>
                      </a:solidFill>
                      <a:prstDash val="solid"/>
                    </a:lnB>
                    <a:solidFill>
                      <a:srgbClr val="D1D3D4"/>
                    </a:solidFill>
                  </a:tcPr>
                </a:tc>
                <a:tc>
                  <a:txBody>
                    <a:bodyPr/>
                    <a:lstStyle/>
                    <a:p>
                      <a:pPr>
                        <a:lnSpc>
                          <a:spcPct val="100000"/>
                        </a:lnSpc>
                      </a:pPr>
                      <a:endParaRPr sz="900" dirty="0">
                        <a:latin typeface="Times New Roman"/>
                        <a:cs typeface="Times New Roman"/>
                      </a:endParaRPr>
                    </a:p>
                  </a:txBody>
                  <a:tcPr marL="0" marR="0" marT="0" marB="0">
                    <a:lnL w="9525">
                      <a:solidFill>
                        <a:srgbClr val="939498"/>
                      </a:solidFill>
                      <a:prstDash val="solid"/>
                    </a:lnL>
                    <a:lnR w="9525">
                      <a:solidFill>
                        <a:srgbClr val="939498"/>
                      </a:solidFill>
                      <a:prstDash val="solid"/>
                    </a:lnR>
                    <a:lnT w="9525">
                      <a:solidFill>
                        <a:srgbClr val="939498"/>
                      </a:solidFill>
                      <a:prstDash val="solid"/>
                    </a:lnT>
                    <a:lnB w="12700">
                      <a:solidFill>
                        <a:srgbClr val="939498"/>
                      </a:solidFill>
                      <a:prstDash val="solid"/>
                    </a:lnB>
                  </a:tcPr>
                </a:tc>
                <a:tc>
                  <a:txBody>
                    <a:bodyPr/>
                    <a:lstStyle/>
                    <a:p>
                      <a:pPr algn="ctr">
                        <a:lnSpc>
                          <a:spcPct val="100000"/>
                        </a:lnSpc>
                        <a:spcBef>
                          <a:spcPts val="330"/>
                        </a:spcBef>
                      </a:pPr>
                      <a:r>
                        <a:rPr sz="800" spc="40" dirty="0">
                          <a:solidFill>
                            <a:srgbClr val="231F20"/>
                          </a:solidFill>
                          <a:latin typeface="IPAexGothic"/>
                          <a:cs typeface="IPAexGothic"/>
                        </a:rPr>
                        <a:t>代理店コ</a:t>
                      </a:r>
                      <a:r>
                        <a:rPr sz="800" spc="-30" dirty="0">
                          <a:solidFill>
                            <a:srgbClr val="231F20"/>
                          </a:solidFill>
                          <a:latin typeface="IPAexGothic"/>
                          <a:cs typeface="IPAexGothic"/>
                        </a:rPr>
                        <a:t>ー</a:t>
                      </a:r>
                      <a:r>
                        <a:rPr sz="800" dirty="0">
                          <a:solidFill>
                            <a:srgbClr val="231F20"/>
                          </a:solidFill>
                          <a:latin typeface="IPAexGothic"/>
                          <a:cs typeface="IPAexGothic"/>
                        </a:rPr>
                        <a:t>ド</a:t>
                      </a:r>
                      <a:endParaRPr sz="800">
                        <a:latin typeface="IPAexGothic"/>
                        <a:cs typeface="IPAexGothic"/>
                      </a:endParaRPr>
                    </a:p>
                  </a:txBody>
                  <a:tcPr marL="0" marR="0" marT="41891" marB="0">
                    <a:lnL w="9525">
                      <a:solidFill>
                        <a:srgbClr val="939498"/>
                      </a:solidFill>
                      <a:prstDash val="solid"/>
                    </a:lnL>
                    <a:lnR w="9525">
                      <a:solidFill>
                        <a:srgbClr val="939498"/>
                      </a:solidFill>
                      <a:prstDash val="solid"/>
                    </a:lnR>
                    <a:lnT w="9525">
                      <a:solidFill>
                        <a:srgbClr val="939498"/>
                      </a:solidFill>
                      <a:prstDash val="solid"/>
                    </a:lnT>
                    <a:lnB w="12700">
                      <a:solidFill>
                        <a:srgbClr val="939498"/>
                      </a:solidFill>
                      <a:prstDash val="solid"/>
                    </a:lnB>
                    <a:solidFill>
                      <a:srgbClr val="D1D3D4"/>
                    </a:solidFill>
                  </a:tcPr>
                </a:tc>
                <a:tc>
                  <a:txBody>
                    <a:bodyPr/>
                    <a:lstStyle/>
                    <a:p>
                      <a:pPr>
                        <a:lnSpc>
                          <a:spcPct val="100000"/>
                        </a:lnSpc>
                      </a:pPr>
                      <a:endParaRPr sz="900">
                        <a:latin typeface="Times New Roman"/>
                        <a:cs typeface="Times New Roman"/>
                      </a:endParaRPr>
                    </a:p>
                  </a:txBody>
                  <a:tcPr marL="0" marR="0" marT="0" marB="0">
                    <a:lnL w="9525">
                      <a:solidFill>
                        <a:srgbClr val="939498"/>
                      </a:solidFill>
                      <a:prstDash val="solid"/>
                    </a:lnL>
                    <a:lnR w="9525">
                      <a:solidFill>
                        <a:srgbClr val="939498"/>
                      </a:solidFill>
                      <a:prstDash val="solid"/>
                    </a:lnR>
                    <a:lnT w="9525">
                      <a:solidFill>
                        <a:srgbClr val="939498"/>
                      </a:solidFill>
                      <a:prstDash val="solid"/>
                    </a:lnT>
                    <a:lnB w="12700">
                      <a:solidFill>
                        <a:srgbClr val="939498"/>
                      </a:solidFill>
                      <a:prstDash val="solid"/>
                    </a:lnB>
                  </a:tcPr>
                </a:tc>
                <a:tc>
                  <a:txBody>
                    <a:bodyPr/>
                    <a:lstStyle/>
                    <a:p>
                      <a:pPr marL="24130" algn="ctr">
                        <a:lnSpc>
                          <a:spcPct val="100000"/>
                        </a:lnSpc>
                        <a:spcBef>
                          <a:spcPts val="330"/>
                        </a:spcBef>
                      </a:pPr>
                      <a:r>
                        <a:rPr sz="800" spc="40" dirty="0">
                          <a:solidFill>
                            <a:srgbClr val="231F20"/>
                          </a:solidFill>
                          <a:latin typeface="IPAexGothic"/>
                          <a:cs typeface="IPAexGothic"/>
                        </a:rPr>
                        <a:t>業種</a:t>
                      </a:r>
                      <a:endParaRPr sz="800">
                        <a:latin typeface="IPAexGothic"/>
                        <a:cs typeface="IPAexGothic"/>
                      </a:endParaRPr>
                    </a:p>
                  </a:txBody>
                  <a:tcPr marL="0" marR="0" marT="41891" marB="0">
                    <a:lnL w="9525">
                      <a:solidFill>
                        <a:srgbClr val="939498"/>
                      </a:solidFill>
                      <a:prstDash val="solid"/>
                    </a:lnL>
                    <a:lnR w="9525">
                      <a:solidFill>
                        <a:srgbClr val="939498"/>
                      </a:solidFill>
                      <a:prstDash val="solid"/>
                    </a:lnR>
                    <a:lnT w="9525">
                      <a:solidFill>
                        <a:srgbClr val="939498"/>
                      </a:solidFill>
                      <a:prstDash val="solid"/>
                    </a:lnT>
                    <a:lnB w="12700">
                      <a:solidFill>
                        <a:srgbClr val="939498"/>
                      </a:solidFill>
                      <a:prstDash val="solid"/>
                    </a:lnB>
                    <a:solidFill>
                      <a:srgbClr val="D1D3D4"/>
                    </a:solidFill>
                  </a:tcPr>
                </a:tc>
                <a:tc>
                  <a:txBody>
                    <a:bodyPr/>
                    <a:lstStyle/>
                    <a:p>
                      <a:pPr>
                        <a:lnSpc>
                          <a:spcPct val="100000"/>
                        </a:lnSpc>
                      </a:pPr>
                      <a:endParaRPr sz="900">
                        <a:latin typeface="Times New Roman"/>
                        <a:cs typeface="Times New Roman"/>
                      </a:endParaRPr>
                    </a:p>
                  </a:txBody>
                  <a:tcPr marL="0" marR="0" marT="0" marB="0">
                    <a:lnL w="9525">
                      <a:solidFill>
                        <a:srgbClr val="939498"/>
                      </a:solidFill>
                      <a:prstDash val="solid"/>
                    </a:lnL>
                    <a:lnR w="9525">
                      <a:solidFill>
                        <a:srgbClr val="939498"/>
                      </a:solidFill>
                      <a:prstDash val="solid"/>
                    </a:lnR>
                    <a:lnT w="9525">
                      <a:solidFill>
                        <a:srgbClr val="939498"/>
                      </a:solidFill>
                      <a:prstDash val="solid"/>
                    </a:lnT>
                    <a:lnB w="12700">
                      <a:solidFill>
                        <a:srgbClr val="939498"/>
                      </a:solidFill>
                      <a:prstDash val="solid"/>
                    </a:lnB>
                  </a:tcPr>
                </a:tc>
                <a:extLst>
                  <a:ext uri="{0D108BD9-81ED-4DB2-BD59-A6C34878D82A}">
                    <a16:rowId xmlns:a16="http://schemas.microsoft.com/office/drawing/2014/main" val="10001"/>
                  </a:ext>
                </a:extLst>
              </a:tr>
              <a:tr h="240926">
                <a:tc>
                  <a:txBody>
                    <a:bodyPr/>
                    <a:lstStyle/>
                    <a:p>
                      <a:pPr marL="8890" algn="ctr">
                        <a:lnSpc>
                          <a:spcPct val="100000"/>
                        </a:lnSpc>
                        <a:spcBef>
                          <a:spcPts val="400"/>
                        </a:spcBef>
                      </a:pPr>
                      <a:r>
                        <a:rPr sz="800" spc="40" dirty="0">
                          <a:solidFill>
                            <a:srgbClr val="231F20"/>
                          </a:solidFill>
                          <a:latin typeface="IPAexGothic"/>
                          <a:cs typeface="IPAexGothic"/>
                        </a:rPr>
                        <a:t>備考</a:t>
                      </a:r>
                      <a:endParaRPr sz="800">
                        <a:latin typeface="IPAexGothic"/>
                        <a:cs typeface="IPAexGothic"/>
                      </a:endParaRPr>
                    </a:p>
                  </a:txBody>
                  <a:tcPr marL="0" marR="0" marT="50777" marB="0">
                    <a:lnL w="9525">
                      <a:solidFill>
                        <a:srgbClr val="939498"/>
                      </a:solidFill>
                      <a:prstDash val="solid"/>
                    </a:lnL>
                    <a:lnR w="9525">
                      <a:solidFill>
                        <a:srgbClr val="939498"/>
                      </a:solidFill>
                      <a:prstDash val="solid"/>
                    </a:lnR>
                    <a:lnT w="12700">
                      <a:solidFill>
                        <a:srgbClr val="939498"/>
                      </a:solidFill>
                      <a:prstDash val="solid"/>
                    </a:lnT>
                    <a:lnB w="12700">
                      <a:solidFill>
                        <a:srgbClr val="939498"/>
                      </a:solidFill>
                      <a:prstDash val="solid"/>
                    </a:lnB>
                    <a:solidFill>
                      <a:srgbClr val="D1D3D4"/>
                    </a:solidFill>
                  </a:tcPr>
                </a:tc>
                <a:tc gridSpan="5">
                  <a:txBody>
                    <a:bodyPr/>
                    <a:lstStyle/>
                    <a:p>
                      <a:pPr>
                        <a:lnSpc>
                          <a:spcPct val="100000"/>
                        </a:lnSpc>
                      </a:pPr>
                      <a:endParaRPr sz="900" dirty="0">
                        <a:latin typeface="Times New Roman"/>
                        <a:cs typeface="Times New Roman"/>
                      </a:endParaRPr>
                    </a:p>
                  </a:txBody>
                  <a:tcPr marL="0" marR="0" marT="0" marB="0">
                    <a:lnL w="9525">
                      <a:solidFill>
                        <a:srgbClr val="939498"/>
                      </a:solidFill>
                      <a:prstDash val="solid"/>
                    </a:lnL>
                    <a:lnR w="9525">
                      <a:solidFill>
                        <a:srgbClr val="939498"/>
                      </a:solidFill>
                      <a:prstDash val="solid"/>
                    </a:lnR>
                    <a:lnT w="12700">
                      <a:solidFill>
                        <a:srgbClr val="939498"/>
                      </a:solidFill>
                      <a:prstDash val="solid"/>
                    </a:lnT>
                    <a:lnB w="12700">
                      <a:solidFill>
                        <a:srgbClr val="939498"/>
                      </a:solidFill>
                      <a:prstDash val="solid"/>
                    </a:lnB>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2"/>
                  </a:ext>
                </a:extLst>
              </a:tr>
            </a:tbl>
          </a:graphicData>
        </a:graphic>
      </p:graphicFrame>
      <p:sp>
        <p:nvSpPr>
          <p:cNvPr id="42" name="object 21"/>
          <p:cNvSpPr txBox="1"/>
          <p:nvPr/>
        </p:nvSpPr>
        <p:spPr>
          <a:xfrm>
            <a:off x="851392" y="8702496"/>
            <a:ext cx="565533" cy="143565"/>
          </a:xfrm>
          <a:prstGeom prst="rect">
            <a:avLst/>
          </a:prstGeom>
        </p:spPr>
        <p:txBody>
          <a:bodyPr vert="horz" wrap="square" lIns="0" tIns="12694" rIns="0" bIns="0" rtlCol="0">
            <a:spAutoFit/>
          </a:bodyPr>
          <a:lstStyle/>
          <a:p>
            <a:pPr marL="12695" defTabSz="914034" fontAlgn="auto">
              <a:spcBef>
                <a:spcPts val="100"/>
              </a:spcBef>
              <a:spcAft>
                <a:spcPts val="0"/>
              </a:spcAft>
            </a:pPr>
            <a:r>
              <a:rPr sz="850" dirty="0">
                <a:solidFill>
                  <a:srgbClr val="231F20"/>
                </a:solidFill>
                <a:latin typeface="IPAexGothic"/>
                <a:ea typeface="+mn-ea"/>
                <a:cs typeface="IPAexGothic"/>
              </a:rPr>
              <a:t>弊社記入欄</a:t>
            </a:r>
            <a:endParaRPr sz="850" dirty="0">
              <a:solidFill>
                <a:prstClr val="black"/>
              </a:solidFill>
              <a:latin typeface="IPAexGothic"/>
              <a:ea typeface="+mn-ea"/>
              <a:cs typeface="IPAexGothic"/>
            </a:endParaRPr>
          </a:p>
        </p:txBody>
      </p:sp>
      <p:sp>
        <p:nvSpPr>
          <p:cNvPr id="43" name="object 30"/>
          <p:cNvSpPr txBox="1"/>
          <p:nvPr/>
        </p:nvSpPr>
        <p:spPr>
          <a:xfrm>
            <a:off x="800283" y="8093167"/>
            <a:ext cx="6244001" cy="600026"/>
          </a:xfrm>
          <a:prstGeom prst="rect">
            <a:avLst/>
          </a:prstGeom>
        </p:spPr>
        <p:txBody>
          <a:bodyPr vert="horz" wrap="square" lIns="0" tIns="71723" rIns="0" bIns="0" rtlCol="0">
            <a:spAutoFit/>
          </a:bodyPr>
          <a:lstStyle/>
          <a:p>
            <a:pPr defTabSz="914034" fontAlgn="auto">
              <a:spcBef>
                <a:spcPts val="20"/>
              </a:spcBef>
              <a:spcAft>
                <a:spcPts val="0"/>
              </a:spcAft>
            </a:pPr>
            <a:endParaRPr sz="850" dirty="0">
              <a:solidFill>
                <a:prstClr val="black"/>
              </a:solidFill>
              <a:latin typeface="IPAexGothic"/>
              <a:ea typeface="+mn-ea"/>
              <a:cs typeface="IPAexGothic"/>
            </a:endParaRPr>
          </a:p>
          <a:p>
            <a:pPr marL="48875" defTabSz="914034" fontAlgn="auto">
              <a:spcBef>
                <a:spcPts val="0"/>
              </a:spcBef>
              <a:spcAft>
                <a:spcPts val="0"/>
              </a:spcAft>
            </a:pPr>
            <a:r>
              <a:rPr sz="750" spc="25" dirty="0">
                <a:solidFill>
                  <a:srgbClr val="334E7E"/>
                </a:solidFill>
                <a:latin typeface="IPAexGothic"/>
                <a:ea typeface="+mn-ea"/>
                <a:cs typeface="IPAexGothic"/>
              </a:rPr>
              <a:t>＜お客様情報のお取り扱いについて＞</a:t>
            </a:r>
            <a:endParaRPr sz="750" dirty="0">
              <a:solidFill>
                <a:prstClr val="black"/>
              </a:solidFill>
              <a:latin typeface="IPAexGothic"/>
              <a:ea typeface="+mn-ea"/>
              <a:cs typeface="IPAexGothic"/>
            </a:endParaRPr>
          </a:p>
          <a:p>
            <a:pPr marL="48875" marR="5078" defTabSz="914034" fontAlgn="auto">
              <a:lnSpc>
                <a:spcPct val="122200"/>
              </a:lnSpc>
              <a:spcBef>
                <a:spcPts val="0"/>
              </a:spcBef>
              <a:spcAft>
                <a:spcPts val="0"/>
              </a:spcAft>
            </a:pPr>
            <a:r>
              <a:rPr sz="750" spc="25" dirty="0">
                <a:solidFill>
                  <a:srgbClr val="334E7E"/>
                </a:solidFill>
                <a:latin typeface="IPAexGothic"/>
                <a:ea typeface="+mn-ea"/>
                <a:cs typeface="IPAexGothic"/>
              </a:rPr>
              <a:t>ご記入いただきました内容は、あいおいニッセイ同和損害保険株式会社（関連会</a:t>
            </a:r>
            <a:r>
              <a:rPr sz="750" spc="-80" dirty="0">
                <a:solidFill>
                  <a:srgbClr val="334E7E"/>
                </a:solidFill>
                <a:latin typeface="IPAexGothic"/>
                <a:ea typeface="+mn-ea"/>
                <a:cs typeface="IPAexGothic"/>
              </a:rPr>
              <a:t>社・</a:t>
            </a:r>
            <a:r>
              <a:rPr sz="750" spc="25" dirty="0">
                <a:solidFill>
                  <a:srgbClr val="334E7E"/>
                </a:solidFill>
                <a:latin typeface="IPAexGothic"/>
                <a:ea typeface="+mn-ea"/>
                <a:cs typeface="IPAexGothic"/>
              </a:rPr>
              <a:t>提携会</a:t>
            </a:r>
            <a:r>
              <a:rPr sz="750" spc="-80" dirty="0">
                <a:solidFill>
                  <a:srgbClr val="334E7E"/>
                </a:solidFill>
                <a:latin typeface="IPAexGothic"/>
                <a:ea typeface="+mn-ea"/>
                <a:cs typeface="IPAexGothic"/>
              </a:rPr>
              <a:t>社・</a:t>
            </a:r>
            <a:r>
              <a:rPr sz="750" spc="25" dirty="0">
                <a:solidFill>
                  <a:srgbClr val="334E7E"/>
                </a:solidFill>
                <a:latin typeface="IPAexGothic"/>
                <a:ea typeface="+mn-ea"/>
                <a:cs typeface="IPAexGothic"/>
              </a:rPr>
              <a:t>代理</a:t>
            </a:r>
            <a:r>
              <a:rPr sz="750" spc="-80" dirty="0">
                <a:solidFill>
                  <a:srgbClr val="334E7E"/>
                </a:solidFill>
                <a:latin typeface="IPAexGothic"/>
                <a:ea typeface="+mn-ea"/>
                <a:cs typeface="IPAexGothic"/>
              </a:rPr>
              <a:t>店・</a:t>
            </a:r>
            <a:r>
              <a:rPr sz="750" spc="25" dirty="0">
                <a:solidFill>
                  <a:srgbClr val="334E7E"/>
                </a:solidFill>
                <a:latin typeface="IPAexGothic"/>
                <a:ea typeface="+mn-ea"/>
                <a:cs typeface="IPAexGothic"/>
              </a:rPr>
              <a:t>扱者含む）からの各種商</a:t>
            </a:r>
            <a:r>
              <a:rPr sz="750" spc="-30" dirty="0">
                <a:solidFill>
                  <a:srgbClr val="334E7E"/>
                </a:solidFill>
                <a:latin typeface="IPAexGothic"/>
                <a:ea typeface="+mn-ea"/>
                <a:cs typeface="IPAexGothic"/>
              </a:rPr>
              <a:t>品</a:t>
            </a:r>
            <a:r>
              <a:rPr sz="750" spc="25" dirty="0">
                <a:solidFill>
                  <a:srgbClr val="334E7E"/>
                </a:solidFill>
                <a:latin typeface="IPAexGothic"/>
                <a:ea typeface="+mn-ea"/>
                <a:cs typeface="IPAexGothic"/>
              </a:rPr>
              <a:t>・サービスのご案内、及び各種情報提供・運営管理に活用させていただきますのでご了承ください。</a:t>
            </a:r>
            <a:endParaRPr sz="750" dirty="0">
              <a:solidFill>
                <a:prstClr val="black"/>
              </a:solidFill>
              <a:latin typeface="IPAexGothic"/>
              <a:ea typeface="+mn-ea"/>
              <a:cs typeface="IPAexGothic"/>
            </a:endParaRPr>
          </a:p>
        </p:txBody>
      </p:sp>
      <p:sp>
        <p:nvSpPr>
          <p:cNvPr id="44" name="object 24"/>
          <p:cNvSpPr txBox="1"/>
          <p:nvPr/>
        </p:nvSpPr>
        <p:spPr>
          <a:xfrm>
            <a:off x="910664" y="6718756"/>
            <a:ext cx="5737301" cy="228166"/>
          </a:xfrm>
          <a:prstGeom prst="rect">
            <a:avLst/>
          </a:prstGeom>
          <a:ln>
            <a:solidFill>
              <a:schemeClr val="tx1"/>
            </a:solidFill>
            <a:prstDash val="lgDash"/>
          </a:ln>
        </p:spPr>
        <p:txBody>
          <a:bodyPr vert="horz" wrap="square" lIns="0" tIns="12694" rIns="0" bIns="0" rtlCol="0">
            <a:spAutoFit/>
          </a:bodyPr>
          <a:lstStyle/>
          <a:p>
            <a:pPr marL="12695" algn="ctr" defTabSz="914034" fontAlgn="auto">
              <a:spcBef>
                <a:spcPts val="100"/>
              </a:spcBef>
              <a:spcAft>
                <a:spcPts val="0"/>
              </a:spcAft>
            </a:pPr>
            <a:r>
              <a:rPr lang="ja-JP" altLang="en-US" sz="1399" dirty="0">
                <a:solidFill>
                  <a:prstClr val="black"/>
                </a:solidFill>
                <a:latin typeface="Meiryo UI" panose="020B0604030504040204" pitchFamily="50" charset="-128"/>
                <a:ea typeface="Meiryo UI" panose="020B0604030504040204" pitchFamily="50" charset="-128"/>
                <a:cs typeface="Noto Sans CJK JP Medium"/>
              </a:rPr>
              <a:t>セミナー参加方法、当日の接続方法については、下記ガイドをご参照下さい</a:t>
            </a:r>
            <a:endParaRPr sz="1399" dirty="0">
              <a:solidFill>
                <a:prstClr val="black"/>
              </a:solidFill>
              <a:latin typeface="Meiryo UI" panose="020B0604030504040204" pitchFamily="50" charset="-128"/>
              <a:ea typeface="Meiryo UI" panose="020B0604030504040204" pitchFamily="50" charset="-128"/>
              <a:cs typeface="Noto Sans CJK JP Medium"/>
            </a:endParaRPr>
          </a:p>
        </p:txBody>
      </p:sp>
      <p:sp>
        <p:nvSpPr>
          <p:cNvPr id="45" name="正方形/長方形 44"/>
          <p:cNvSpPr/>
          <p:nvPr/>
        </p:nvSpPr>
        <p:spPr>
          <a:xfrm>
            <a:off x="866836" y="7002610"/>
            <a:ext cx="5199571" cy="522987"/>
          </a:xfrm>
          <a:prstGeom prst="rect">
            <a:avLst/>
          </a:prstGeom>
        </p:spPr>
        <p:txBody>
          <a:bodyPr wrap="square">
            <a:spAutoFit/>
          </a:bodyPr>
          <a:lstStyle/>
          <a:p>
            <a:pPr defTabSz="914034" fontAlgn="auto">
              <a:spcBef>
                <a:spcPts val="0"/>
              </a:spcBef>
              <a:spcAft>
                <a:spcPts val="0"/>
              </a:spcAft>
            </a:pPr>
            <a:r>
              <a:rPr lang="en-US" altLang="ja-JP" sz="1399" dirty="0">
                <a:solidFill>
                  <a:prstClr val="black"/>
                </a:solidFill>
                <a:latin typeface="Meiryo UI" panose="020B0604030504040204" pitchFamily="50" charset="-128"/>
                <a:ea typeface="Meiryo UI" panose="020B0604030504040204" pitchFamily="50" charset="-128"/>
                <a:hlinkClick r:id="rId3"/>
              </a:rPr>
              <a:t>http://adchihousousei.sakura.ne.jp/WEBEX_sannka.pdf</a:t>
            </a:r>
            <a:endParaRPr lang="en-US" altLang="ja-JP" sz="1399" dirty="0">
              <a:solidFill>
                <a:prstClr val="black"/>
              </a:solidFill>
              <a:latin typeface="Meiryo UI" panose="020B0604030504040204" pitchFamily="50" charset="-128"/>
              <a:ea typeface="Meiryo UI" panose="020B0604030504040204" pitchFamily="50" charset="-128"/>
            </a:endParaRPr>
          </a:p>
          <a:p>
            <a:pPr defTabSz="914034" fontAlgn="auto">
              <a:spcBef>
                <a:spcPts val="0"/>
              </a:spcBef>
              <a:spcAft>
                <a:spcPts val="0"/>
              </a:spcAft>
            </a:pPr>
            <a:endParaRPr lang="en-US" altLang="ja-JP" sz="1399" dirty="0">
              <a:solidFill>
                <a:prstClr val="black"/>
              </a:solidFill>
              <a:latin typeface="Meiryo UI" panose="020B0604030504040204" pitchFamily="50" charset="-128"/>
              <a:ea typeface="Meiryo UI" panose="020B0604030504040204" pitchFamily="50" charset="-128"/>
            </a:endParaRPr>
          </a:p>
        </p:txBody>
      </p:sp>
      <p:sp>
        <p:nvSpPr>
          <p:cNvPr id="46" name="正方形/長方形 45"/>
          <p:cNvSpPr/>
          <p:nvPr/>
        </p:nvSpPr>
        <p:spPr>
          <a:xfrm>
            <a:off x="786262" y="7308816"/>
            <a:ext cx="6082372" cy="1061356"/>
          </a:xfrm>
          <a:prstGeom prst="rect">
            <a:avLst/>
          </a:prstGeom>
        </p:spPr>
        <p:txBody>
          <a:bodyPr wrap="square">
            <a:spAutoFit/>
          </a:bodyPr>
          <a:lstStyle/>
          <a:p>
            <a:pPr defTabSz="914034" fontAlgn="auto">
              <a:spcBef>
                <a:spcPts val="0"/>
              </a:spcBef>
              <a:spcAft>
                <a:spcPts val="0"/>
              </a:spcAft>
            </a:pPr>
            <a:r>
              <a:rPr lang="ja-JP" altLang="en-US" sz="900" dirty="0">
                <a:solidFill>
                  <a:prstClr val="black"/>
                </a:solidFill>
                <a:latin typeface="Meiryo UI" panose="020B0604030504040204" pitchFamily="50" charset="-128"/>
                <a:ea typeface="Meiryo UI" panose="020B0604030504040204" pitchFamily="50" charset="-128"/>
              </a:rPr>
              <a:t>・録画録音やチャットでの誹謗中傷等は固く禁止させていただきます。発見された場合はご退場いただく場合も</a:t>
            </a:r>
            <a:endParaRPr lang="en-US" altLang="ja-JP" sz="900" dirty="0">
              <a:solidFill>
                <a:prstClr val="black"/>
              </a:solidFill>
              <a:latin typeface="Meiryo UI" panose="020B0604030504040204" pitchFamily="50" charset="-128"/>
              <a:ea typeface="Meiryo UI" panose="020B0604030504040204" pitchFamily="50" charset="-128"/>
            </a:endParaRPr>
          </a:p>
          <a:p>
            <a:pPr defTabSz="914034" fontAlgn="auto">
              <a:spcBef>
                <a:spcPts val="0"/>
              </a:spcBef>
              <a:spcAft>
                <a:spcPts val="0"/>
              </a:spcAft>
            </a:pPr>
            <a:r>
              <a:rPr lang="ja-JP" altLang="en-US" sz="900" dirty="0">
                <a:solidFill>
                  <a:prstClr val="black"/>
                </a:solidFill>
                <a:latin typeface="Meiryo UI" panose="020B0604030504040204" pitchFamily="50" charset="-128"/>
                <a:ea typeface="Meiryo UI" panose="020B0604030504040204" pitchFamily="50" charset="-128"/>
              </a:rPr>
              <a:t>　ございます。</a:t>
            </a:r>
            <a:endParaRPr lang="en-US" altLang="ja-JP" sz="900" dirty="0">
              <a:solidFill>
                <a:prstClr val="black"/>
              </a:solidFill>
              <a:latin typeface="Meiryo UI" panose="020B0604030504040204" pitchFamily="50" charset="-128"/>
              <a:ea typeface="Meiryo UI" panose="020B0604030504040204" pitchFamily="50" charset="-128"/>
            </a:endParaRPr>
          </a:p>
          <a:p>
            <a:pPr defTabSz="914034" fontAlgn="auto">
              <a:spcBef>
                <a:spcPts val="0"/>
              </a:spcBef>
              <a:spcAft>
                <a:spcPts val="0"/>
              </a:spcAft>
            </a:pPr>
            <a:r>
              <a:rPr lang="ja-JP" altLang="en-US" sz="900" dirty="0">
                <a:solidFill>
                  <a:prstClr val="black"/>
                </a:solidFill>
                <a:latin typeface="Meiryo UI" panose="020B0604030504040204" pitchFamily="50" charset="-128"/>
                <a:ea typeface="Meiryo UI" panose="020B0604030504040204" pitchFamily="50" charset="-128"/>
              </a:rPr>
              <a:t>・本セミナーの受講にあたっての推奨環境は「</a:t>
            </a:r>
            <a:r>
              <a:rPr lang="en-US" altLang="ja-JP" sz="900" dirty="0">
                <a:solidFill>
                  <a:prstClr val="black"/>
                </a:solidFill>
                <a:latin typeface="Meiryo UI" panose="020B0604030504040204" pitchFamily="50" charset="-128"/>
                <a:ea typeface="Meiryo UI" panose="020B0604030504040204" pitchFamily="50" charset="-128"/>
              </a:rPr>
              <a:t>WEBEX</a:t>
            </a:r>
            <a:r>
              <a:rPr lang="ja-JP" altLang="en-US" sz="900" dirty="0">
                <a:solidFill>
                  <a:prstClr val="black"/>
                </a:solidFill>
                <a:latin typeface="Meiryo UI" panose="020B0604030504040204" pitchFamily="50" charset="-128"/>
                <a:ea typeface="Meiryo UI" panose="020B0604030504040204" pitchFamily="50" charset="-128"/>
              </a:rPr>
              <a:t>」に依存します。受講者の方のお手元の</a:t>
            </a:r>
            <a:r>
              <a:rPr lang="en-US" altLang="ja-JP" sz="900" dirty="0">
                <a:solidFill>
                  <a:prstClr val="black"/>
                </a:solidFill>
                <a:latin typeface="Meiryo UI" panose="020B0604030504040204" pitchFamily="50" charset="-128"/>
                <a:ea typeface="Meiryo UI" panose="020B0604030504040204" pitchFamily="50" charset="-128"/>
              </a:rPr>
              <a:t>PC</a:t>
            </a:r>
            <a:r>
              <a:rPr lang="ja-JP" altLang="en-US" sz="900" dirty="0">
                <a:solidFill>
                  <a:prstClr val="black"/>
                </a:solidFill>
                <a:latin typeface="Meiryo UI" panose="020B0604030504040204" pitchFamily="50" charset="-128"/>
                <a:ea typeface="Meiryo UI" panose="020B0604030504040204" pitchFamily="50" charset="-128"/>
              </a:rPr>
              <a:t>などの設定や</a:t>
            </a:r>
            <a:endParaRPr lang="en-US" altLang="ja-JP" sz="900" dirty="0">
              <a:solidFill>
                <a:prstClr val="black"/>
              </a:solidFill>
              <a:latin typeface="Meiryo UI" panose="020B0604030504040204" pitchFamily="50" charset="-128"/>
              <a:ea typeface="Meiryo UI" panose="020B0604030504040204" pitchFamily="50" charset="-128"/>
            </a:endParaRPr>
          </a:p>
          <a:p>
            <a:pPr defTabSz="914034" fontAlgn="auto">
              <a:spcBef>
                <a:spcPts val="0"/>
              </a:spcBef>
              <a:spcAft>
                <a:spcPts val="0"/>
              </a:spcAft>
            </a:pPr>
            <a:r>
              <a:rPr lang="ja-JP" altLang="en-US" sz="900" dirty="0">
                <a:solidFill>
                  <a:prstClr val="black"/>
                </a:solidFill>
                <a:latin typeface="Meiryo UI" panose="020B0604030504040204" pitchFamily="50" charset="-128"/>
                <a:ea typeface="Meiryo UI" panose="020B0604030504040204" pitchFamily="50" charset="-128"/>
              </a:rPr>
              <a:t>　通信環境が受信の状況に大きく影響いたします。接続ができない場合は「</a:t>
            </a:r>
            <a:r>
              <a:rPr lang="en-US" altLang="ja-JP" sz="900" dirty="0">
                <a:solidFill>
                  <a:prstClr val="black"/>
                </a:solidFill>
                <a:latin typeface="Meiryo UI" panose="020B0604030504040204" pitchFamily="50" charset="-128"/>
                <a:ea typeface="Meiryo UI" panose="020B0604030504040204" pitchFamily="50" charset="-128"/>
              </a:rPr>
              <a:t>Webex Meetings Suite </a:t>
            </a:r>
            <a:r>
              <a:rPr lang="ja-JP" altLang="en-US" sz="900" dirty="0">
                <a:solidFill>
                  <a:prstClr val="black"/>
                </a:solidFill>
                <a:latin typeface="Meiryo UI" panose="020B0604030504040204" pitchFamily="50" charset="-128"/>
                <a:ea typeface="Meiryo UI" panose="020B0604030504040204" pitchFamily="50" charset="-128"/>
              </a:rPr>
              <a:t>システ</a:t>
            </a:r>
            <a:endParaRPr lang="en-US" altLang="ja-JP" sz="900" dirty="0">
              <a:solidFill>
                <a:prstClr val="black"/>
              </a:solidFill>
              <a:latin typeface="Meiryo UI" panose="020B0604030504040204" pitchFamily="50" charset="-128"/>
              <a:ea typeface="Meiryo UI" panose="020B0604030504040204" pitchFamily="50" charset="-128"/>
            </a:endParaRPr>
          </a:p>
          <a:p>
            <a:pPr defTabSz="914034" fontAlgn="auto">
              <a:spcBef>
                <a:spcPts val="0"/>
              </a:spcBef>
              <a:spcAft>
                <a:spcPts val="0"/>
              </a:spcAft>
            </a:pPr>
            <a:r>
              <a:rPr lang="ja-JP" altLang="en-US" sz="900" dirty="0">
                <a:solidFill>
                  <a:prstClr val="black"/>
                </a:solidFill>
                <a:latin typeface="Meiryo UI" panose="020B0604030504040204" pitchFamily="50" charset="-128"/>
                <a:ea typeface="Meiryo UI" panose="020B0604030504040204" pitchFamily="50" charset="-128"/>
              </a:rPr>
              <a:t>　ム最小要件」</a:t>
            </a:r>
            <a:r>
              <a:rPr lang="en-US" altLang="ja-JP" sz="900" dirty="0">
                <a:solidFill>
                  <a:prstClr val="black"/>
                </a:solidFill>
                <a:latin typeface="Meiryo UI" panose="020B0604030504040204" pitchFamily="50" charset="-128"/>
                <a:ea typeface="Meiryo UI" panose="020B0604030504040204" pitchFamily="50" charset="-128"/>
                <a:hlinkClick r:id="rId4"/>
              </a:rPr>
              <a:t>https://help.webex.com/ja-jp/nki3xrq/Webex-Meetings-Suite-System-Requirements</a:t>
            </a:r>
            <a:r>
              <a:rPr lang="ja-JP" altLang="en-US" sz="900" dirty="0">
                <a:solidFill>
                  <a:prstClr val="black"/>
                </a:solidFill>
                <a:latin typeface="Meiryo UI" panose="020B0604030504040204" pitchFamily="50" charset="-128"/>
                <a:ea typeface="Meiryo UI" panose="020B0604030504040204" pitchFamily="50" charset="-128"/>
              </a:rPr>
              <a:t>でご確認</a:t>
            </a:r>
            <a:endParaRPr lang="en-US" altLang="ja-JP" sz="900" dirty="0">
              <a:solidFill>
                <a:prstClr val="black"/>
              </a:solidFill>
              <a:latin typeface="Meiryo UI" panose="020B0604030504040204" pitchFamily="50" charset="-128"/>
              <a:ea typeface="Meiryo UI" panose="020B0604030504040204" pitchFamily="50" charset="-128"/>
            </a:endParaRPr>
          </a:p>
          <a:p>
            <a:pPr defTabSz="914034" fontAlgn="auto">
              <a:spcBef>
                <a:spcPts val="0"/>
              </a:spcBef>
              <a:spcAft>
                <a:spcPts val="0"/>
              </a:spcAft>
            </a:pPr>
            <a:r>
              <a:rPr lang="ja-JP" altLang="en-US" sz="900" dirty="0">
                <a:solidFill>
                  <a:prstClr val="black"/>
                </a:solidFill>
                <a:latin typeface="Meiryo UI" panose="020B0604030504040204" pitchFamily="50" charset="-128"/>
                <a:ea typeface="Meiryo UI" panose="020B0604030504040204" pitchFamily="50" charset="-128"/>
              </a:rPr>
              <a:t>　をお願いいたします。</a:t>
            </a:r>
            <a:endParaRPr lang="en-US" altLang="ja-JP" sz="900" dirty="0">
              <a:solidFill>
                <a:prstClr val="black"/>
              </a:solidFill>
              <a:latin typeface="Meiryo UI" panose="020B0604030504040204" pitchFamily="50" charset="-128"/>
              <a:ea typeface="Meiryo UI" panose="020B0604030504040204" pitchFamily="50" charset="-128"/>
            </a:endParaRPr>
          </a:p>
          <a:p>
            <a:pPr defTabSz="914034" fontAlgn="auto">
              <a:spcBef>
                <a:spcPts val="0"/>
              </a:spcBef>
              <a:spcAft>
                <a:spcPts val="0"/>
              </a:spcAft>
            </a:pPr>
            <a:endParaRPr lang="ja-JP" altLang="en-US" sz="900" dirty="0">
              <a:solidFill>
                <a:prstClr val="black"/>
              </a:solidFill>
              <a:latin typeface="Meiryo UI" panose="020B0604030504040204" pitchFamily="50" charset="-128"/>
              <a:ea typeface="Meiryo UI" panose="020B0604030504040204" pitchFamily="50" charset="-128"/>
            </a:endParaRPr>
          </a:p>
        </p:txBody>
      </p:sp>
      <p:pic>
        <p:nvPicPr>
          <p:cNvPr id="47" name="図 46"/>
          <p:cNvPicPr>
            <a:picLocks noChangeAspect="1"/>
          </p:cNvPicPr>
          <p:nvPr/>
        </p:nvPicPr>
        <p:blipFill>
          <a:blip r:embed="rId5"/>
          <a:stretch>
            <a:fillRect/>
          </a:stretch>
        </p:blipFill>
        <p:spPr>
          <a:xfrm>
            <a:off x="5859978" y="6996423"/>
            <a:ext cx="865023" cy="882676"/>
          </a:xfrm>
          <a:prstGeom prst="rect">
            <a:avLst/>
          </a:prstGeom>
        </p:spPr>
      </p:pic>
      <p:pic>
        <p:nvPicPr>
          <p:cNvPr id="33" name="図 32"/>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592102" y="477923"/>
            <a:ext cx="1627391" cy="2082922"/>
          </a:xfrm>
          <a:prstGeom prst="ellipse">
            <a:avLst/>
          </a:prstGeom>
        </p:spPr>
      </p:pic>
      <p:sp>
        <p:nvSpPr>
          <p:cNvPr id="38" name="正方形/長方形 37"/>
          <p:cNvSpPr/>
          <p:nvPr/>
        </p:nvSpPr>
        <p:spPr>
          <a:xfrm>
            <a:off x="494124" y="524541"/>
            <a:ext cx="832589" cy="39531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200" b="1" dirty="0">
                <a:latin typeface="Meiryo UI" panose="020B0604030504040204" pitchFamily="50" charset="-128"/>
                <a:ea typeface="Meiryo UI" panose="020B0604030504040204" pitchFamily="50" charset="-128"/>
              </a:rPr>
              <a:t>講師紹介</a:t>
            </a:r>
            <a:endParaRPr kumimoji="1" lang="ja-JP" altLang="en-US" sz="1200" b="1" dirty="0">
              <a:latin typeface="Meiryo UI" panose="020B0604030504040204" pitchFamily="50" charset="-128"/>
              <a:ea typeface="Meiryo UI" panose="020B0604030504040204" pitchFamily="50" charset="-128"/>
            </a:endParaRPr>
          </a:p>
        </p:txBody>
      </p:sp>
      <p:sp>
        <p:nvSpPr>
          <p:cNvPr id="48" name="object 11"/>
          <p:cNvSpPr txBox="1"/>
          <p:nvPr/>
        </p:nvSpPr>
        <p:spPr>
          <a:xfrm>
            <a:off x="3421385" y="575733"/>
            <a:ext cx="2394672" cy="342401"/>
          </a:xfrm>
          <a:prstGeom prst="rect">
            <a:avLst/>
          </a:prstGeom>
        </p:spPr>
        <p:txBody>
          <a:bodyPr vert="horz" wrap="square" lIns="0" tIns="19050" rIns="0" bIns="0" rtlCol="0">
            <a:spAutoFit/>
          </a:bodyPr>
          <a:lstStyle/>
          <a:p>
            <a:r>
              <a:rPr lang="ja-JP" altLang="en-US" sz="1050" b="1" dirty="0">
                <a:solidFill>
                  <a:srgbClr val="000000"/>
                </a:solidFill>
                <a:latin typeface="Meiryo UI" panose="020B0604030504040204" pitchFamily="50" charset="-128"/>
                <a:ea typeface="Meiryo UI" panose="020B0604030504040204" pitchFamily="50" charset="-128"/>
                <a:cs typeface="メイリオ" pitchFamily="50" charset="-128"/>
              </a:rPr>
              <a:t>船井総研ロジ株式会社</a:t>
            </a:r>
            <a:endParaRPr lang="en-US" altLang="ja-JP" sz="1050" b="1" dirty="0">
              <a:solidFill>
                <a:srgbClr val="000000"/>
              </a:solidFill>
              <a:latin typeface="Meiryo UI" panose="020B0604030504040204" pitchFamily="50" charset="-128"/>
              <a:ea typeface="Meiryo UI" panose="020B0604030504040204" pitchFamily="50" charset="-128"/>
              <a:cs typeface="メイリオ" pitchFamily="50" charset="-128"/>
            </a:endParaRPr>
          </a:p>
          <a:p>
            <a:r>
              <a:rPr lang="ja-JP" altLang="en-US" sz="1050" b="1" dirty="0">
                <a:solidFill>
                  <a:srgbClr val="000000"/>
                </a:solidFill>
                <a:latin typeface="Meiryo UI" panose="020B0604030504040204" pitchFamily="50" charset="-128"/>
                <a:ea typeface="Meiryo UI" panose="020B0604030504040204" pitchFamily="50" charset="-128"/>
                <a:cs typeface="メイリオ" pitchFamily="50" charset="-128"/>
              </a:rPr>
              <a:t>物流ビジネスコンサルティング部　部長</a:t>
            </a:r>
            <a:endParaRPr lang="en-US" altLang="ja-JP" sz="1050" b="1" spc="-35" dirty="0">
              <a:solidFill>
                <a:srgbClr val="231F20"/>
              </a:solidFill>
              <a:latin typeface="Meiryo UI" panose="020B0604030504040204" pitchFamily="50" charset="-128"/>
              <a:ea typeface="Meiryo UI" panose="020B0604030504040204" pitchFamily="50" charset="-128"/>
              <a:cs typeface="IPAexGothic"/>
            </a:endParaRPr>
          </a:p>
        </p:txBody>
      </p:sp>
      <p:sp>
        <p:nvSpPr>
          <p:cNvPr id="4" name="角丸四角形 3"/>
          <p:cNvSpPr/>
          <p:nvPr/>
        </p:nvSpPr>
        <p:spPr>
          <a:xfrm>
            <a:off x="483061" y="949940"/>
            <a:ext cx="5307418" cy="1578122"/>
          </a:xfrm>
          <a:prstGeom prst="roundRect">
            <a:avLst>
              <a:gd name="adj" fmla="val 12093"/>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latin typeface="Meiryo UI" panose="020B0604030504040204" pitchFamily="50" charset="-128"/>
                <a:ea typeface="Meiryo UI" panose="020B0604030504040204" pitchFamily="50" charset="-128"/>
                <a:cs typeface="Meiryo UI" pitchFamily="50" charset="-128"/>
              </a:rPr>
              <a:t>　</a:t>
            </a:r>
            <a:r>
              <a:rPr lang="en-US" altLang="ja-JP" sz="1400" dirty="0">
                <a:solidFill>
                  <a:schemeClr val="tx1"/>
                </a:solidFill>
                <a:latin typeface="Meiryo UI" panose="020B0604030504040204" pitchFamily="50" charset="-128"/>
                <a:ea typeface="Meiryo UI" panose="020B0604030504040204" pitchFamily="50" charset="-128"/>
                <a:cs typeface="Meiryo UI" pitchFamily="50" charset="-128"/>
              </a:rPr>
              <a:t>2006</a:t>
            </a:r>
            <a:r>
              <a:rPr lang="ja-JP" altLang="en-US" sz="1400" dirty="0">
                <a:solidFill>
                  <a:schemeClr val="tx1"/>
                </a:solidFill>
                <a:latin typeface="Meiryo UI" panose="020B0604030504040204" pitchFamily="50" charset="-128"/>
                <a:ea typeface="Meiryo UI" panose="020B0604030504040204" pitchFamily="50" charset="-128"/>
                <a:cs typeface="Meiryo UI" pitchFamily="50" charset="-128"/>
              </a:rPr>
              <a:t>年 船井総研グループに入社。入社以来、運輸・物流業</a:t>
            </a:r>
            <a:endParaRPr lang="en-US" altLang="ja-JP" sz="1400" dirty="0">
              <a:solidFill>
                <a:schemeClr val="tx1"/>
              </a:solidFill>
              <a:latin typeface="Meiryo UI" panose="020B0604030504040204" pitchFamily="50" charset="-128"/>
              <a:ea typeface="Meiryo UI" panose="020B0604030504040204" pitchFamily="50" charset="-128"/>
              <a:cs typeface="Meiryo UI" pitchFamily="50" charset="-128"/>
            </a:endParaRPr>
          </a:p>
          <a:p>
            <a:r>
              <a:rPr lang="ja-JP" altLang="en-US" sz="1400" dirty="0">
                <a:solidFill>
                  <a:schemeClr val="tx1"/>
                </a:solidFill>
                <a:latin typeface="Meiryo UI" panose="020B0604030504040204" pitchFamily="50" charset="-128"/>
                <a:ea typeface="Meiryo UI" panose="020B0604030504040204" pitchFamily="50" charset="-128"/>
                <a:cs typeface="Meiryo UI" pitchFamily="50" charset="-128"/>
              </a:rPr>
              <a:t>を中心に、業績アップコンサルティングを展開。運送会社・物流会社向けに、マーケティング戦略の立案や販促・営業強化、デジタル化・業務</a:t>
            </a:r>
            <a:endParaRPr lang="en-US" altLang="ja-JP" sz="1400" dirty="0">
              <a:solidFill>
                <a:schemeClr val="tx1"/>
              </a:solidFill>
              <a:latin typeface="Meiryo UI" panose="020B0604030504040204" pitchFamily="50" charset="-128"/>
              <a:ea typeface="Meiryo UI" panose="020B0604030504040204" pitchFamily="50" charset="-128"/>
              <a:cs typeface="Meiryo UI" pitchFamily="50" charset="-128"/>
            </a:endParaRPr>
          </a:p>
          <a:p>
            <a:r>
              <a:rPr lang="ja-JP" altLang="en-US" sz="1400" dirty="0">
                <a:solidFill>
                  <a:schemeClr val="tx1"/>
                </a:solidFill>
                <a:latin typeface="Meiryo UI" panose="020B0604030504040204" pitchFamily="50" charset="-128"/>
                <a:ea typeface="Meiryo UI" panose="020B0604030504040204" pitchFamily="50" charset="-128"/>
                <a:cs typeface="Meiryo UI" pitchFamily="50" charset="-128"/>
              </a:rPr>
              <a:t>効率化、ドライバー採用強化といったテーマをメインにコンサルティングを行っている。物流企業経営研究会「ロジスティクスプロバイダー経営</a:t>
            </a:r>
            <a:endParaRPr lang="en-US" altLang="ja-JP" sz="1400" dirty="0">
              <a:solidFill>
                <a:schemeClr val="tx1"/>
              </a:solidFill>
              <a:latin typeface="Meiryo UI" panose="020B0604030504040204" pitchFamily="50" charset="-128"/>
              <a:ea typeface="Meiryo UI" panose="020B0604030504040204" pitchFamily="50" charset="-128"/>
              <a:cs typeface="Meiryo UI" pitchFamily="50" charset="-128"/>
            </a:endParaRPr>
          </a:p>
          <a:p>
            <a:r>
              <a:rPr lang="ja-JP" altLang="en-US" sz="1400" dirty="0">
                <a:solidFill>
                  <a:schemeClr val="tx1"/>
                </a:solidFill>
                <a:latin typeface="Meiryo UI" panose="020B0604030504040204" pitchFamily="50" charset="-128"/>
                <a:ea typeface="Meiryo UI" panose="020B0604030504040204" pitchFamily="50" charset="-128"/>
                <a:cs typeface="Meiryo UI" pitchFamily="50" charset="-128"/>
              </a:rPr>
              <a:t>研究会</a:t>
            </a:r>
            <a:r>
              <a:rPr lang="en-US" altLang="ja-JP" sz="1400" dirty="0">
                <a:solidFill>
                  <a:schemeClr val="tx1"/>
                </a:solidFill>
                <a:latin typeface="Meiryo UI" panose="020B0604030504040204" pitchFamily="50" charset="-128"/>
                <a:ea typeface="Meiryo UI" panose="020B0604030504040204" pitchFamily="50" charset="-128"/>
                <a:cs typeface="Meiryo UI" pitchFamily="50" charset="-128"/>
              </a:rPr>
              <a:t>(</a:t>
            </a:r>
            <a:r>
              <a:rPr lang="ja-JP" altLang="en-US" sz="1400" dirty="0">
                <a:solidFill>
                  <a:schemeClr val="tx1"/>
                </a:solidFill>
                <a:latin typeface="Meiryo UI" panose="020B0604030504040204" pitchFamily="50" charset="-128"/>
                <a:ea typeface="Meiryo UI" panose="020B0604030504040204" pitchFamily="50" charset="-128"/>
                <a:cs typeface="Meiryo UI" pitchFamily="50" charset="-128"/>
              </a:rPr>
              <a:t>会員数約</a:t>
            </a:r>
            <a:r>
              <a:rPr lang="en-US" altLang="ja-JP" sz="1400" dirty="0">
                <a:solidFill>
                  <a:schemeClr val="tx1"/>
                </a:solidFill>
                <a:latin typeface="Meiryo UI" panose="020B0604030504040204" pitchFamily="50" charset="-128"/>
                <a:ea typeface="Meiryo UI" panose="020B0604030504040204" pitchFamily="50" charset="-128"/>
                <a:cs typeface="Meiryo UI" pitchFamily="50" charset="-128"/>
              </a:rPr>
              <a:t>300</a:t>
            </a:r>
            <a:r>
              <a:rPr lang="ja-JP" altLang="en-US" sz="1400" dirty="0">
                <a:solidFill>
                  <a:schemeClr val="tx1"/>
                </a:solidFill>
                <a:latin typeface="Meiryo UI" panose="020B0604030504040204" pitchFamily="50" charset="-128"/>
                <a:ea typeface="Meiryo UI" panose="020B0604030504040204" pitchFamily="50" charset="-128"/>
                <a:cs typeface="Meiryo UI" pitchFamily="50" charset="-128"/>
              </a:rPr>
              <a:t>社</a:t>
            </a:r>
            <a:r>
              <a:rPr lang="en-US" altLang="ja-JP" sz="1400" dirty="0">
                <a:solidFill>
                  <a:schemeClr val="tx1"/>
                </a:solidFill>
                <a:latin typeface="Meiryo UI" panose="020B0604030504040204" pitchFamily="50" charset="-128"/>
                <a:ea typeface="Meiryo UI" panose="020B0604030504040204" pitchFamily="50" charset="-128"/>
                <a:cs typeface="Meiryo UI" pitchFamily="50" charset="-128"/>
              </a:rPr>
              <a:t>)</a:t>
            </a:r>
            <a:r>
              <a:rPr lang="ja-JP" altLang="en-US" sz="1400" dirty="0">
                <a:solidFill>
                  <a:schemeClr val="tx1"/>
                </a:solidFill>
                <a:latin typeface="Meiryo UI" panose="020B0604030504040204" pitchFamily="50" charset="-128"/>
                <a:ea typeface="Meiryo UI" panose="020B0604030504040204" pitchFamily="50" charset="-128"/>
                <a:cs typeface="Meiryo UI" pitchFamily="50" charset="-128"/>
              </a:rPr>
              <a:t>」を主宰。</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28" name="正方形/長方形 27"/>
          <p:cNvSpPr/>
          <p:nvPr/>
        </p:nvSpPr>
        <p:spPr bwMode="auto">
          <a:xfrm>
            <a:off x="7741865" y="10425113"/>
            <a:ext cx="534988" cy="263525"/>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anchor="ctr"/>
          <a:lstStyle/>
          <a:p>
            <a:pPr algn="ctr">
              <a:defRPr/>
            </a:pPr>
            <a:r>
              <a:rPr lang="en-US" altLang="ja-JP" sz="1000" dirty="0">
                <a:solidFill>
                  <a:srgbClr val="000000"/>
                </a:solidFill>
                <a:latin typeface="メイリオ"/>
                <a:ea typeface="メイリオ"/>
                <a:cs typeface="メイリオ"/>
              </a:rPr>
              <a:t>(IA32)</a:t>
            </a:r>
          </a:p>
        </p:txBody>
      </p:sp>
      <p:pic>
        <p:nvPicPr>
          <p:cNvPr id="35" name="図 34" descr="cid:28af583f-5c34-40bc-bfc9-f5802162be50@jpnprd01.prod.outlook.com"/>
          <p:cNvPicPr/>
          <p:nvPr/>
        </p:nvPicPr>
        <p:blipFill>
          <a:blip r:embed="rId7" r:link="rId8" cstate="print">
            <a:extLst>
              <a:ext uri="{28A0092B-C50C-407E-A947-70E740481C1C}">
                <a14:useLocalDpi xmlns:a14="http://schemas.microsoft.com/office/drawing/2010/main" val="0"/>
              </a:ext>
            </a:extLst>
          </a:blip>
          <a:srcRect/>
          <a:stretch>
            <a:fillRect/>
          </a:stretch>
        </p:blipFill>
        <p:spPr bwMode="auto">
          <a:xfrm>
            <a:off x="5922181" y="4932431"/>
            <a:ext cx="901384" cy="901384"/>
          </a:xfrm>
          <a:prstGeom prst="rect">
            <a:avLst/>
          </a:prstGeom>
          <a:noFill/>
          <a:ln>
            <a:noFill/>
          </a:ln>
        </p:spPr>
      </p:pic>
    </p:spTree>
    <p:extLst>
      <p:ext uri="{BB962C8B-B14F-4D97-AF65-F5344CB8AC3E}">
        <p14:creationId xmlns:p14="http://schemas.microsoft.com/office/powerpoint/2010/main" val="5913889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lgn="just">
          <a:defRPr sz="900" dirty="0" smtClean="0">
            <a:latin typeface="メイリオ"/>
            <a:ea typeface="メイリオ"/>
            <a:cs typeface="メイリオ"/>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661A853E227D0B41AA2C3FC65A392068" ma:contentTypeVersion="12" ma:contentTypeDescription="新しいドキュメントを作成します。" ma:contentTypeScope="" ma:versionID="34f61fb482933787b519fb916e8d7ad3">
  <xsd:schema xmlns:xsd="http://www.w3.org/2001/XMLSchema" xmlns:xs="http://www.w3.org/2001/XMLSchema" xmlns:p="http://schemas.microsoft.com/office/2006/metadata/properties" xmlns:ns3="e5da46a3-726d-4973-be4d-43a5ca4d9e69" xmlns:ns4="828875c5-810b-43cf-adb0-ff799f320089" targetNamespace="http://schemas.microsoft.com/office/2006/metadata/properties" ma:root="true" ma:fieldsID="e10fd4268ba781343c4763e015376552" ns3:_="" ns4:_="">
    <xsd:import namespace="e5da46a3-726d-4973-be4d-43a5ca4d9e69"/>
    <xsd:import namespace="828875c5-810b-43cf-adb0-ff799f320089"/>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DateTaken" minOccurs="0"/>
                <xsd:element ref="ns4:MediaServiceOCR" minOccurs="0"/>
                <xsd:element ref="ns4:MediaServiceEventHashCode" minOccurs="0"/>
                <xsd:element ref="ns4:MediaServiceGenerationTim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5da46a3-726d-4973-be4d-43a5ca4d9e69" elementFormDefault="qualified">
    <xsd:import namespace="http://schemas.microsoft.com/office/2006/documentManagement/types"/>
    <xsd:import namespace="http://schemas.microsoft.com/office/infopath/2007/PartnerControls"/>
    <xsd:element name="SharedWithUsers" ma:index="8" nillable="true" ma:displayName="共有相手"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共有相手の詳細情報" ma:description="" ma:internalName="SharedWithDetails" ma:readOnly="true">
      <xsd:simpleType>
        <xsd:restriction base="dms:Note">
          <xsd:maxLength value="255"/>
        </xsd:restriction>
      </xsd:simpleType>
    </xsd:element>
    <xsd:element name="SharingHintHash" ma:index="10" nillable="true" ma:displayName="共有のヒントのハッシュ"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28875c5-810b-43cf-adb0-ff799f320089"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AutoTags" ma:index="13" nillable="true" ma:displayName="MediaServiceAutoTags" ma:description="" ma:internalName="MediaServiceAutoTags" ma:readOnly="true">
      <xsd:simpleType>
        <xsd:restriction base="dms:Text"/>
      </xsd:simpleType>
    </xsd:element>
    <xsd:element name="MediaServiceDateTaken" ma:index="14" nillable="true" ma:displayName="MediaServiceDateTaken" ma:description="" ma:hidden="true" ma:internalName="MediaServiceDateTaken"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752F270-381B-44C2-9D3F-05479EDC8F4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5da46a3-726d-4973-be4d-43a5ca4d9e69"/>
    <ds:schemaRef ds:uri="828875c5-810b-43cf-adb0-ff799f32008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0D1F6DE-2619-4E59-9553-2D1DAAD7BC0C}">
  <ds:schemaRefs>
    <ds:schemaRef ds:uri="http://purl.org/dc/dcmitype/"/>
    <ds:schemaRef ds:uri="http://schemas.microsoft.com/office/infopath/2007/PartnerControls"/>
    <ds:schemaRef ds:uri="e5da46a3-726d-4973-be4d-43a5ca4d9e69"/>
    <ds:schemaRef ds:uri="http://www.w3.org/XML/1998/namespace"/>
    <ds:schemaRef ds:uri="http://purl.org/dc/elements/1.1/"/>
    <ds:schemaRef ds:uri="828875c5-810b-43cf-adb0-ff799f320089"/>
    <ds:schemaRef ds:uri="http://schemas.openxmlformats.org/package/2006/metadata/core-properties"/>
    <ds:schemaRef ds:uri="http://schemas.microsoft.com/office/2006/documentManagement/types"/>
    <ds:schemaRef ds:uri="http://schemas.microsoft.com/office/2006/metadata/properties"/>
    <ds:schemaRef ds:uri="http://purl.org/dc/terms/"/>
  </ds:schemaRefs>
</ds:datastoreItem>
</file>

<file path=customXml/itemProps3.xml><?xml version="1.0" encoding="utf-8"?>
<ds:datastoreItem xmlns:ds="http://schemas.openxmlformats.org/officeDocument/2006/customXml" ds:itemID="{39C4DB83-AED5-4C5D-8475-AFC7B44169B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8891</TotalTime>
  <Words>768</Words>
  <Application>Microsoft Office PowerPoint</Application>
  <PresentationFormat>ユーザー設定</PresentationFormat>
  <Paragraphs>80</Paragraphs>
  <Slides>2</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2</vt:i4>
      </vt:variant>
      <vt:variant>
        <vt:lpstr>スライド タイトル</vt:lpstr>
      </vt:variant>
      <vt:variant>
        <vt:i4>2</vt:i4>
      </vt:variant>
    </vt:vector>
  </HeadingPairs>
  <TitlesOfParts>
    <vt:vector size="12" baseType="lpstr">
      <vt:lpstr>IPAexGothic</vt:lpstr>
      <vt:lpstr>Meiryo UI</vt:lpstr>
      <vt:lpstr>ＭＳ Ｐゴシック</vt:lpstr>
      <vt:lpstr>メイリオ</vt:lpstr>
      <vt:lpstr>游明朝</vt:lpstr>
      <vt:lpstr>Arial</vt:lpstr>
      <vt:lpstr>Calibri</vt:lpstr>
      <vt:lpstr>Times New Roman</vt:lpstr>
      <vt:lpstr>Office テーマ</vt:lpstr>
      <vt:lpstr>Office Theme</vt:lpstr>
      <vt:lpstr>PowerPoint プレゼンテーション</vt:lpstr>
      <vt:lpstr>PowerPoint プレゼンテーション</vt:lpstr>
    </vt:vector>
  </TitlesOfParts>
  <Company>船井総合研究所</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F1529</dc:creator>
  <cp:lastModifiedBy>user 08</cp:lastModifiedBy>
  <cp:revision>496</cp:revision>
  <cp:lastPrinted>2021-07-15T02:47:35Z</cp:lastPrinted>
  <dcterms:created xsi:type="dcterms:W3CDTF">2010-05-31T06:17:25Z</dcterms:created>
  <dcterms:modified xsi:type="dcterms:W3CDTF">2021-07-15T02:59:53Z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0x010100661A853E227D0B41AA2C3FC65A392068</vt:lpwstr>
  </property>
</Properties>
</file>