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snapToGrid="0">
      <p:cViewPr>
        <p:scale>
          <a:sx n="100" d="100"/>
          <a:sy n="100" d="100"/>
        </p:scale>
        <p:origin x="11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8E1C8DE-2C6A-45E2-B8F0-1A10691CC01A}" type="datetimeFigureOut">
              <a:rPr kumimoji="1" lang="ja-JP" altLang="en-US" smtClean="0"/>
              <a:t>2022/4/12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54F8C2-414C-4B44-8687-7BCF884C6832}" type="slidenum">
              <a:rPr kumimoji="1" lang="ja-JP" altLang="en-US" smtClean="0"/>
              <a:t>‹#›</a:t>
            </a:fld>
            <a:endParaRPr kumimoji="1" lang="ja-JP" altLang="en-US"/>
          </a:p>
        </p:txBody>
      </p:sp>
    </p:spTree>
    <p:extLst>
      <p:ext uri="{BB962C8B-B14F-4D97-AF65-F5344CB8AC3E}">
        <p14:creationId xmlns:p14="http://schemas.microsoft.com/office/powerpoint/2010/main" val="891935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E1C8DE-2C6A-45E2-B8F0-1A10691CC01A}" type="datetimeFigureOut">
              <a:rPr kumimoji="1" lang="ja-JP" altLang="en-US" smtClean="0"/>
              <a:t>2022/4/12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54F8C2-414C-4B44-8687-7BCF884C6832}" type="slidenum">
              <a:rPr kumimoji="1" lang="ja-JP" altLang="en-US" smtClean="0"/>
              <a:t>‹#›</a:t>
            </a:fld>
            <a:endParaRPr kumimoji="1" lang="ja-JP" altLang="en-US"/>
          </a:p>
        </p:txBody>
      </p:sp>
    </p:spTree>
    <p:extLst>
      <p:ext uri="{BB962C8B-B14F-4D97-AF65-F5344CB8AC3E}">
        <p14:creationId xmlns:p14="http://schemas.microsoft.com/office/powerpoint/2010/main" val="67102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E1C8DE-2C6A-45E2-B8F0-1A10691CC01A}" type="datetimeFigureOut">
              <a:rPr kumimoji="1" lang="ja-JP" altLang="en-US" smtClean="0"/>
              <a:t>2022/4/12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54F8C2-414C-4B44-8687-7BCF884C6832}" type="slidenum">
              <a:rPr kumimoji="1" lang="ja-JP" altLang="en-US" smtClean="0"/>
              <a:t>‹#›</a:t>
            </a:fld>
            <a:endParaRPr kumimoji="1" lang="ja-JP" altLang="en-US"/>
          </a:p>
        </p:txBody>
      </p:sp>
    </p:spTree>
    <p:extLst>
      <p:ext uri="{BB962C8B-B14F-4D97-AF65-F5344CB8AC3E}">
        <p14:creationId xmlns:p14="http://schemas.microsoft.com/office/powerpoint/2010/main" val="342142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8E1C8DE-2C6A-45E2-B8F0-1A10691CC01A}" type="datetimeFigureOut">
              <a:rPr kumimoji="1" lang="ja-JP" altLang="en-US" smtClean="0"/>
              <a:t>2022/4/12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54F8C2-414C-4B44-8687-7BCF884C6832}" type="slidenum">
              <a:rPr kumimoji="1" lang="ja-JP" altLang="en-US" smtClean="0"/>
              <a:t>‹#›</a:t>
            </a:fld>
            <a:endParaRPr kumimoji="1" lang="ja-JP" altLang="en-US"/>
          </a:p>
        </p:txBody>
      </p:sp>
    </p:spTree>
    <p:extLst>
      <p:ext uri="{BB962C8B-B14F-4D97-AF65-F5344CB8AC3E}">
        <p14:creationId xmlns:p14="http://schemas.microsoft.com/office/powerpoint/2010/main" val="2418082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8E1C8DE-2C6A-45E2-B8F0-1A10691CC01A}" type="datetimeFigureOut">
              <a:rPr kumimoji="1" lang="ja-JP" altLang="en-US" smtClean="0"/>
              <a:t>2022/4/12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754F8C2-414C-4B44-8687-7BCF884C6832}" type="slidenum">
              <a:rPr kumimoji="1" lang="ja-JP" altLang="en-US" smtClean="0"/>
              <a:t>‹#›</a:t>
            </a:fld>
            <a:endParaRPr kumimoji="1" lang="ja-JP" altLang="en-US"/>
          </a:p>
        </p:txBody>
      </p:sp>
    </p:spTree>
    <p:extLst>
      <p:ext uri="{BB962C8B-B14F-4D97-AF65-F5344CB8AC3E}">
        <p14:creationId xmlns:p14="http://schemas.microsoft.com/office/powerpoint/2010/main" val="3474080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8E1C8DE-2C6A-45E2-B8F0-1A10691CC01A}" type="datetimeFigureOut">
              <a:rPr kumimoji="1" lang="ja-JP" altLang="en-US" smtClean="0"/>
              <a:t>2022/4/12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54F8C2-414C-4B44-8687-7BCF884C6832}" type="slidenum">
              <a:rPr kumimoji="1" lang="ja-JP" altLang="en-US" smtClean="0"/>
              <a:t>‹#›</a:t>
            </a:fld>
            <a:endParaRPr kumimoji="1" lang="ja-JP" altLang="en-US"/>
          </a:p>
        </p:txBody>
      </p:sp>
    </p:spTree>
    <p:extLst>
      <p:ext uri="{BB962C8B-B14F-4D97-AF65-F5344CB8AC3E}">
        <p14:creationId xmlns:p14="http://schemas.microsoft.com/office/powerpoint/2010/main" val="4231806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8E1C8DE-2C6A-45E2-B8F0-1A10691CC01A}" type="datetimeFigureOut">
              <a:rPr kumimoji="1" lang="ja-JP" altLang="en-US" smtClean="0"/>
              <a:t>2022/4/12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754F8C2-414C-4B44-8687-7BCF884C6832}" type="slidenum">
              <a:rPr kumimoji="1" lang="ja-JP" altLang="en-US" smtClean="0"/>
              <a:t>‹#›</a:t>
            </a:fld>
            <a:endParaRPr kumimoji="1" lang="ja-JP" altLang="en-US"/>
          </a:p>
        </p:txBody>
      </p:sp>
    </p:spTree>
    <p:extLst>
      <p:ext uri="{BB962C8B-B14F-4D97-AF65-F5344CB8AC3E}">
        <p14:creationId xmlns:p14="http://schemas.microsoft.com/office/powerpoint/2010/main" val="2759212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8E1C8DE-2C6A-45E2-B8F0-1A10691CC01A}" type="datetimeFigureOut">
              <a:rPr kumimoji="1" lang="ja-JP" altLang="en-US" smtClean="0"/>
              <a:t>2022/4/12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754F8C2-414C-4B44-8687-7BCF884C6832}" type="slidenum">
              <a:rPr kumimoji="1" lang="ja-JP" altLang="en-US" smtClean="0"/>
              <a:t>‹#›</a:t>
            </a:fld>
            <a:endParaRPr kumimoji="1" lang="ja-JP" altLang="en-US"/>
          </a:p>
        </p:txBody>
      </p:sp>
    </p:spTree>
    <p:extLst>
      <p:ext uri="{BB962C8B-B14F-4D97-AF65-F5344CB8AC3E}">
        <p14:creationId xmlns:p14="http://schemas.microsoft.com/office/powerpoint/2010/main" val="2334513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E1C8DE-2C6A-45E2-B8F0-1A10691CC01A}" type="datetimeFigureOut">
              <a:rPr kumimoji="1" lang="ja-JP" altLang="en-US" smtClean="0"/>
              <a:t>2022/4/12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754F8C2-414C-4B44-8687-7BCF884C6832}" type="slidenum">
              <a:rPr kumimoji="1" lang="ja-JP" altLang="en-US" smtClean="0"/>
              <a:t>‹#›</a:t>
            </a:fld>
            <a:endParaRPr kumimoji="1" lang="ja-JP" altLang="en-US"/>
          </a:p>
        </p:txBody>
      </p:sp>
    </p:spTree>
    <p:extLst>
      <p:ext uri="{BB962C8B-B14F-4D97-AF65-F5344CB8AC3E}">
        <p14:creationId xmlns:p14="http://schemas.microsoft.com/office/powerpoint/2010/main" val="134886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E1C8DE-2C6A-45E2-B8F0-1A10691CC01A}" type="datetimeFigureOut">
              <a:rPr kumimoji="1" lang="ja-JP" altLang="en-US" smtClean="0"/>
              <a:t>2022/4/12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54F8C2-414C-4B44-8687-7BCF884C6832}" type="slidenum">
              <a:rPr kumimoji="1" lang="ja-JP" altLang="en-US" smtClean="0"/>
              <a:t>‹#›</a:t>
            </a:fld>
            <a:endParaRPr kumimoji="1" lang="ja-JP" altLang="en-US"/>
          </a:p>
        </p:txBody>
      </p:sp>
    </p:spTree>
    <p:extLst>
      <p:ext uri="{BB962C8B-B14F-4D97-AF65-F5344CB8AC3E}">
        <p14:creationId xmlns:p14="http://schemas.microsoft.com/office/powerpoint/2010/main" val="217710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8E1C8DE-2C6A-45E2-B8F0-1A10691CC01A}" type="datetimeFigureOut">
              <a:rPr kumimoji="1" lang="ja-JP" altLang="en-US" smtClean="0"/>
              <a:t>2022/4/12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754F8C2-414C-4B44-8687-7BCF884C6832}" type="slidenum">
              <a:rPr kumimoji="1" lang="ja-JP" altLang="en-US" smtClean="0"/>
              <a:t>‹#›</a:t>
            </a:fld>
            <a:endParaRPr kumimoji="1" lang="ja-JP" altLang="en-US"/>
          </a:p>
        </p:txBody>
      </p:sp>
    </p:spTree>
    <p:extLst>
      <p:ext uri="{BB962C8B-B14F-4D97-AF65-F5344CB8AC3E}">
        <p14:creationId xmlns:p14="http://schemas.microsoft.com/office/powerpoint/2010/main" val="1473931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F8E1C8DE-2C6A-45E2-B8F0-1A10691CC01A}" type="datetimeFigureOut">
              <a:rPr kumimoji="1" lang="ja-JP" altLang="en-US" smtClean="0"/>
              <a:t>2022/4/12</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754F8C2-414C-4B44-8687-7BCF884C6832}" type="slidenum">
              <a:rPr kumimoji="1" lang="ja-JP" altLang="en-US" smtClean="0"/>
              <a:t>‹#›</a:t>
            </a:fld>
            <a:endParaRPr kumimoji="1" lang="ja-JP" altLang="en-US"/>
          </a:p>
        </p:txBody>
      </p:sp>
    </p:spTree>
    <p:extLst>
      <p:ext uri="{BB962C8B-B14F-4D97-AF65-F5344CB8AC3E}">
        <p14:creationId xmlns:p14="http://schemas.microsoft.com/office/powerpoint/2010/main" val="41386202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hyperlink" Target="https://www.ykm-law.jp/" TargetMode="External"/><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tinyurl.com/AD0524" TargetMode="Externa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adchihousousei.sakura.ne.jp/WEBEX_sannka.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539" y="-33949"/>
            <a:ext cx="6858000" cy="3730358"/>
          </a:xfrm>
          <a:prstGeom prst="rect">
            <a:avLst/>
          </a:prstGeom>
        </p:spPr>
      </p:pic>
      <p:sp>
        <p:nvSpPr>
          <p:cNvPr id="2" name="正方形/長方形 1"/>
          <p:cNvSpPr/>
          <p:nvPr/>
        </p:nvSpPr>
        <p:spPr>
          <a:xfrm>
            <a:off x="189873" y="7537244"/>
            <a:ext cx="6472050" cy="119981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DFBCA120-D6F1-412F-B4EF-7B20D443050A}"/>
              </a:ext>
            </a:extLst>
          </p:cNvPr>
          <p:cNvSpPr/>
          <p:nvPr/>
        </p:nvSpPr>
        <p:spPr>
          <a:xfrm>
            <a:off x="-141182" y="449925"/>
            <a:ext cx="7253076" cy="14131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HGS創英角ｺﾞｼｯｸUB" panose="020B0A00000000000000" pitchFamily="50" charset="-128"/>
                <a:ea typeface="HGS創英角ｺﾞｼｯｸUB" panose="020B0A00000000000000" pitchFamily="50" charset="-128"/>
                <a:cs typeface="Dubai Medium" panose="020B0603030403030204" pitchFamily="34" charset="-78"/>
              </a:rPr>
              <a:t>サイバー</a:t>
            </a:r>
            <a:r>
              <a:rPr kumimoji="1" lang="ja-JP" altLang="en-US" sz="3200" dirty="0" smtClean="0">
                <a:solidFill>
                  <a:schemeClr val="tx1"/>
                </a:solidFill>
                <a:latin typeface="HGS創英角ｺﾞｼｯｸUB" panose="020B0A00000000000000" pitchFamily="50" charset="-128"/>
                <a:ea typeface="HGS創英角ｺﾞｼｯｸUB" panose="020B0A00000000000000" pitchFamily="50" charset="-128"/>
                <a:cs typeface="Dubai Medium" panose="020B0603030403030204" pitchFamily="34" charset="-78"/>
              </a:rPr>
              <a:t>攻撃の現状と今できる対策</a:t>
            </a:r>
            <a:endParaRPr kumimoji="1" lang="en-US" altLang="ja-JP" sz="3200" dirty="0">
              <a:solidFill>
                <a:schemeClr val="bg1"/>
              </a:solidFill>
              <a:latin typeface="HGS創英角ｺﾞｼｯｸUB" panose="020B0A00000000000000" pitchFamily="50" charset="-128"/>
              <a:ea typeface="HGS創英角ｺﾞｼｯｸUB" panose="020B0A00000000000000" pitchFamily="50" charset="-128"/>
              <a:cs typeface="Dubai Medium" panose="020B0603030403030204" pitchFamily="34" charset="-78"/>
            </a:endParaRPr>
          </a:p>
        </p:txBody>
      </p:sp>
      <p:sp>
        <p:nvSpPr>
          <p:cNvPr id="23" name="Text Box 9">
            <a:extLst>
              <a:ext uri="{FF2B5EF4-FFF2-40B4-BE49-F238E27FC236}">
                <a16:creationId xmlns:a16="http://schemas.microsoft.com/office/drawing/2014/main" id="{A704583B-589C-4B86-821F-28213A476C71}"/>
              </a:ext>
            </a:extLst>
          </p:cNvPr>
          <p:cNvSpPr txBox="1">
            <a:spLocks noChangeArrowheads="1"/>
          </p:cNvSpPr>
          <p:nvPr/>
        </p:nvSpPr>
        <p:spPr bwMode="gray">
          <a:xfrm>
            <a:off x="1398680" y="2329326"/>
            <a:ext cx="7726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4000" b="1">
                <a:solidFill>
                  <a:schemeClr val="tx2"/>
                </a:solidFill>
                <a:latin typeface="Trebuchet MS" panose="020B0603020202020204" pitchFamily="34" charset="0"/>
              </a:defRPr>
            </a:lvl1pPr>
            <a:lvl2pPr marL="742950" indent="-285750" eaLnBrk="0" hangingPunct="0">
              <a:defRPr sz="4000" b="1">
                <a:solidFill>
                  <a:schemeClr val="tx2"/>
                </a:solidFill>
                <a:latin typeface="Trebuchet MS" panose="020B0603020202020204" pitchFamily="34" charset="0"/>
              </a:defRPr>
            </a:lvl2pPr>
            <a:lvl3pPr marL="1143000" indent="-228600" eaLnBrk="0" hangingPunct="0">
              <a:defRPr sz="4000" b="1">
                <a:solidFill>
                  <a:schemeClr val="tx2"/>
                </a:solidFill>
                <a:latin typeface="Trebuchet MS" panose="020B0603020202020204" pitchFamily="34" charset="0"/>
              </a:defRPr>
            </a:lvl3pPr>
            <a:lvl4pPr marL="1600200" indent="-228600" eaLnBrk="0" hangingPunct="0">
              <a:defRPr sz="4000" b="1">
                <a:solidFill>
                  <a:schemeClr val="tx2"/>
                </a:solidFill>
                <a:latin typeface="Trebuchet MS" panose="020B0603020202020204" pitchFamily="34" charset="0"/>
              </a:defRPr>
            </a:lvl4pPr>
            <a:lvl5pPr marL="2057400" indent="-228600" eaLnBrk="0" hangingPunct="0">
              <a:defRPr sz="4000" b="1">
                <a:solidFill>
                  <a:schemeClr val="tx2"/>
                </a:solidFill>
                <a:latin typeface="Trebuchet MS" panose="020B0603020202020204" pitchFamily="34" charset="0"/>
              </a:defRPr>
            </a:lvl5pPr>
            <a:lvl6pPr marL="2514600" indent="-228600" algn="ctr" eaLnBrk="0" fontAlgn="base" hangingPunct="0">
              <a:spcBef>
                <a:spcPct val="0"/>
              </a:spcBef>
              <a:spcAft>
                <a:spcPct val="0"/>
              </a:spcAft>
              <a:defRPr sz="4000" b="1">
                <a:solidFill>
                  <a:schemeClr val="tx2"/>
                </a:solidFill>
                <a:latin typeface="Trebuchet MS" panose="020B0603020202020204" pitchFamily="34" charset="0"/>
              </a:defRPr>
            </a:lvl6pPr>
            <a:lvl7pPr marL="2971800" indent="-228600" algn="ctr" eaLnBrk="0" fontAlgn="base" hangingPunct="0">
              <a:spcBef>
                <a:spcPct val="0"/>
              </a:spcBef>
              <a:spcAft>
                <a:spcPct val="0"/>
              </a:spcAft>
              <a:defRPr sz="4000" b="1">
                <a:solidFill>
                  <a:schemeClr val="tx2"/>
                </a:solidFill>
                <a:latin typeface="Trebuchet MS" panose="020B0603020202020204" pitchFamily="34" charset="0"/>
              </a:defRPr>
            </a:lvl7pPr>
            <a:lvl8pPr marL="3429000" indent="-228600" algn="ctr" eaLnBrk="0" fontAlgn="base" hangingPunct="0">
              <a:spcBef>
                <a:spcPct val="0"/>
              </a:spcBef>
              <a:spcAft>
                <a:spcPct val="0"/>
              </a:spcAft>
              <a:defRPr sz="4000" b="1">
                <a:solidFill>
                  <a:schemeClr val="tx2"/>
                </a:solidFill>
                <a:latin typeface="Trebuchet MS" panose="020B0603020202020204" pitchFamily="34" charset="0"/>
              </a:defRPr>
            </a:lvl8pPr>
            <a:lvl9pPr marL="3886200" indent="-228600" algn="ctr" eaLnBrk="0" fontAlgn="base" hangingPunct="0">
              <a:spcBef>
                <a:spcPct val="0"/>
              </a:spcBef>
              <a:spcAft>
                <a:spcPct val="0"/>
              </a:spcAft>
              <a:defRPr sz="4000" b="1">
                <a:solidFill>
                  <a:schemeClr val="tx2"/>
                </a:solidFill>
                <a:latin typeface="Trebuchet MS" panose="020B0603020202020204" pitchFamily="34" charset="0"/>
              </a:defRPr>
            </a:lvl9pPr>
          </a:lstStyle>
          <a:p>
            <a:pPr algn="l"/>
            <a:r>
              <a:rPr lang="ja-JP" altLang="en-US" sz="3600" dirty="0">
                <a:solidFill>
                  <a:schemeClr val="tx1"/>
                </a:solidFill>
                <a:latin typeface="Meiryo UI" panose="020B0604030504040204" pitchFamily="50" charset="-128"/>
                <a:ea typeface="Meiryo UI" panose="020B0604030504040204" pitchFamily="50" charset="-128"/>
                <a:cs typeface="Arial" panose="020B0604020202020204" pitchFamily="34" charset="0"/>
              </a:rPr>
              <a:t>５</a:t>
            </a:r>
            <a:endParaRPr lang="en-US" altLang="ja-JP" sz="36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4" name="Text Box 9">
            <a:extLst>
              <a:ext uri="{FF2B5EF4-FFF2-40B4-BE49-F238E27FC236}">
                <a16:creationId xmlns:a16="http://schemas.microsoft.com/office/drawing/2014/main" id="{2FD36FC3-C3E2-4C45-8969-AF441506DD4D}"/>
              </a:ext>
            </a:extLst>
          </p:cNvPr>
          <p:cNvSpPr txBox="1">
            <a:spLocks noChangeArrowheads="1"/>
          </p:cNvSpPr>
          <p:nvPr/>
        </p:nvSpPr>
        <p:spPr bwMode="gray">
          <a:xfrm>
            <a:off x="3933732" y="2508662"/>
            <a:ext cx="23638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4000" b="1">
                <a:solidFill>
                  <a:schemeClr val="tx2"/>
                </a:solidFill>
                <a:latin typeface="Trebuchet MS" panose="020B0603020202020204" pitchFamily="34" charset="0"/>
              </a:defRPr>
            </a:lvl1pPr>
            <a:lvl2pPr marL="742950" indent="-285750" eaLnBrk="0" hangingPunct="0">
              <a:defRPr sz="4000" b="1">
                <a:solidFill>
                  <a:schemeClr val="tx2"/>
                </a:solidFill>
                <a:latin typeface="Trebuchet MS" panose="020B0603020202020204" pitchFamily="34" charset="0"/>
              </a:defRPr>
            </a:lvl2pPr>
            <a:lvl3pPr marL="1143000" indent="-228600" eaLnBrk="0" hangingPunct="0">
              <a:defRPr sz="4000" b="1">
                <a:solidFill>
                  <a:schemeClr val="tx2"/>
                </a:solidFill>
                <a:latin typeface="Trebuchet MS" panose="020B0603020202020204" pitchFamily="34" charset="0"/>
              </a:defRPr>
            </a:lvl3pPr>
            <a:lvl4pPr marL="1600200" indent="-228600" eaLnBrk="0" hangingPunct="0">
              <a:defRPr sz="4000" b="1">
                <a:solidFill>
                  <a:schemeClr val="tx2"/>
                </a:solidFill>
                <a:latin typeface="Trebuchet MS" panose="020B0603020202020204" pitchFamily="34" charset="0"/>
              </a:defRPr>
            </a:lvl4pPr>
            <a:lvl5pPr marL="2057400" indent="-228600" eaLnBrk="0" hangingPunct="0">
              <a:defRPr sz="4000" b="1">
                <a:solidFill>
                  <a:schemeClr val="tx2"/>
                </a:solidFill>
                <a:latin typeface="Trebuchet MS" panose="020B0603020202020204" pitchFamily="34" charset="0"/>
              </a:defRPr>
            </a:lvl5pPr>
            <a:lvl6pPr marL="2514600" indent="-228600" algn="ctr" eaLnBrk="0" fontAlgn="base" hangingPunct="0">
              <a:spcBef>
                <a:spcPct val="0"/>
              </a:spcBef>
              <a:spcAft>
                <a:spcPct val="0"/>
              </a:spcAft>
              <a:defRPr sz="4000" b="1">
                <a:solidFill>
                  <a:schemeClr val="tx2"/>
                </a:solidFill>
                <a:latin typeface="Trebuchet MS" panose="020B0603020202020204" pitchFamily="34" charset="0"/>
              </a:defRPr>
            </a:lvl6pPr>
            <a:lvl7pPr marL="2971800" indent="-228600" algn="ctr" eaLnBrk="0" fontAlgn="base" hangingPunct="0">
              <a:spcBef>
                <a:spcPct val="0"/>
              </a:spcBef>
              <a:spcAft>
                <a:spcPct val="0"/>
              </a:spcAft>
              <a:defRPr sz="4000" b="1">
                <a:solidFill>
                  <a:schemeClr val="tx2"/>
                </a:solidFill>
                <a:latin typeface="Trebuchet MS" panose="020B0603020202020204" pitchFamily="34" charset="0"/>
              </a:defRPr>
            </a:lvl7pPr>
            <a:lvl8pPr marL="3429000" indent="-228600" algn="ctr" eaLnBrk="0" fontAlgn="base" hangingPunct="0">
              <a:spcBef>
                <a:spcPct val="0"/>
              </a:spcBef>
              <a:spcAft>
                <a:spcPct val="0"/>
              </a:spcAft>
              <a:defRPr sz="4000" b="1">
                <a:solidFill>
                  <a:schemeClr val="tx2"/>
                </a:solidFill>
                <a:latin typeface="Trebuchet MS" panose="020B0603020202020204" pitchFamily="34" charset="0"/>
              </a:defRPr>
            </a:lvl8pPr>
            <a:lvl9pPr marL="3886200" indent="-228600" algn="ctr" eaLnBrk="0" fontAlgn="base" hangingPunct="0">
              <a:spcBef>
                <a:spcPct val="0"/>
              </a:spcBef>
              <a:spcAft>
                <a:spcPct val="0"/>
              </a:spcAft>
              <a:defRPr sz="4000" b="1">
                <a:solidFill>
                  <a:schemeClr val="tx2"/>
                </a:solidFill>
                <a:latin typeface="Trebuchet MS" panose="020B0603020202020204" pitchFamily="34" charset="0"/>
              </a:defRPr>
            </a:lvl9pPr>
          </a:lstStyle>
          <a:p>
            <a:pPr algn="l"/>
            <a:r>
              <a:rPr lang="en-US" altLang="ja-JP" sz="2400" u="sng"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r>
              <a:rPr lang="ja-JP" altLang="en-US" sz="2400" u="sng"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2400" u="sng"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00</a:t>
            </a:r>
            <a:r>
              <a:rPr lang="ja-JP" altLang="en-US" sz="2400" u="sng"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2400" u="sng"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a:t>
            </a:r>
            <a:r>
              <a:rPr lang="ja-JP" altLang="en-US" sz="2400" u="sng"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2400" u="sng"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00</a:t>
            </a:r>
          </a:p>
        </p:txBody>
      </p:sp>
      <p:sp>
        <p:nvSpPr>
          <p:cNvPr id="25" name="Text Box 9">
            <a:extLst>
              <a:ext uri="{FF2B5EF4-FFF2-40B4-BE49-F238E27FC236}">
                <a16:creationId xmlns:a16="http://schemas.microsoft.com/office/drawing/2014/main" id="{E0A1F5A0-DD48-43FB-9850-06CEB6084C45}"/>
              </a:ext>
            </a:extLst>
          </p:cNvPr>
          <p:cNvSpPr txBox="1">
            <a:spLocks noChangeArrowheads="1"/>
          </p:cNvSpPr>
          <p:nvPr/>
        </p:nvSpPr>
        <p:spPr bwMode="gray">
          <a:xfrm>
            <a:off x="1929525" y="2563178"/>
            <a:ext cx="7021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4000" b="1">
                <a:solidFill>
                  <a:schemeClr val="tx2"/>
                </a:solidFill>
                <a:latin typeface="Trebuchet MS" panose="020B0603020202020204" pitchFamily="34" charset="0"/>
              </a:defRPr>
            </a:lvl1pPr>
            <a:lvl2pPr marL="742950" indent="-285750" eaLnBrk="0" hangingPunct="0">
              <a:defRPr sz="4000" b="1">
                <a:solidFill>
                  <a:schemeClr val="tx2"/>
                </a:solidFill>
                <a:latin typeface="Trebuchet MS" panose="020B0603020202020204" pitchFamily="34" charset="0"/>
              </a:defRPr>
            </a:lvl2pPr>
            <a:lvl3pPr marL="1143000" indent="-228600" eaLnBrk="0" hangingPunct="0">
              <a:defRPr sz="4000" b="1">
                <a:solidFill>
                  <a:schemeClr val="tx2"/>
                </a:solidFill>
                <a:latin typeface="Trebuchet MS" panose="020B0603020202020204" pitchFamily="34" charset="0"/>
              </a:defRPr>
            </a:lvl3pPr>
            <a:lvl4pPr marL="1600200" indent="-228600" eaLnBrk="0" hangingPunct="0">
              <a:defRPr sz="4000" b="1">
                <a:solidFill>
                  <a:schemeClr val="tx2"/>
                </a:solidFill>
                <a:latin typeface="Trebuchet MS" panose="020B0603020202020204" pitchFamily="34" charset="0"/>
              </a:defRPr>
            </a:lvl4pPr>
            <a:lvl5pPr marL="2057400" indent="-228600" eaLnBrk="0" hangingPunct="0">
              <a:defRPr sz="4000" b="1">
                <a:solidFill>
                  <a:schemeClr val="tx2"/>
                </a:solidFill>
                <a:latin typeface="Trebuchet MS" panose="020B0603020202020204" pitchFamily="34" charset="0"/>
              </a:defRPr>
            </a:lvl5pPr>
            <a:lvl6pPr marL="2514600" indent="-228600" algn="ctr" eaLnBrk="0" fontAlgn="base" hangingPunct="0">
              <a:spcBef>
                <a:spcPct val="0"/>
              </a:spcBef>
              <a:spcAft>
                <a:spcPct val="0"/>
              </a:spcAft>
              <a:defRPr sz="4000" b="1">
                <a:solidFill>
                  <a:schemeClr val="tx2"/>
                </a:solidFill>
                <a:latin typeface="Trebuchet MS" panose="020B0603020202020204" pitchFamily="34" charset="0"/>
              </a:defRPr>
            </a:lvl6pPr>
            <a:lvl7pPr marL="2971800" indent="-228600" algn="ctr" eaLnBrk="0" fontAlgn="base" hangingPunct="0">
              <a:spcBef>
                <a:spcPct val="0"/>
              </a:spcBef>
              <a:spcAft>
                <a:spcPct val="0"/>
              </a:spcAft>
              <a:defRPr sz="4000" b="1">
                <a:solidFill>
                  <a:schemeClr val="tx2"/>
                </a:solidFill>
                <a:latin typeface="Trebuchet MS" panose="020B0603020202020204" pitchFamily="34" charset="0"/>
              </a:defRPr>
            </a:lvl7pPr>
            <a:lvl8pPr marL="3429000" indent="-228600" algn="ctr" eaLnBrk="0" fontAlgn="base" hangingPunct="0">
              <a:spcBef>
                <a:spcPct val="0"/>
              </a:spcBef>
              <a:spcAft>
                <a:spcPct val="0"/>
              </a:spcAft>
              <a:defRPr sz="4000" b="1">
                <a:solidFill>
                  <a:schemeClr val="tx2"/>
                </a:solidFill>
                <a:latin typeface="Trebuchet MS" panose="020B0603020202020204" pitchFamily="34" charset="0"/>
              </a:defRPr>
            </a:lvl8pPr>
            <a:lvl9pPr marL="3886200" indent="-228600" algn="ctr" eaLnBrk="0" fontAlgn="base" hangingPunct="0">
              <a:spcBef>
                <a:spcPct val="0"/>
              </a:spcBef>
              <a:spcAft>
                <a:spcPct val="0"/>
              </a:spcAft>
              <a:defRPr sz="4000" b="1">
                <a:solidFill>
                  <a:schemeClr val="tx2"/>
                </a:solidFill>
                <a:latin typeface="Trebuchet MS" panose="020B0603020202020204" pitchFamily="34" charset="0"/>
              </a:defRPr>
            </a:lvl9pPr>
          </a:lstStyle>
          <a:p>
            <a:pPr algn="l"/>
            <a:r>
              <a:rPr lang="ja-JP" altLang="en-US" sz="2000" dirty="0">
                <a:solidFill>
                  <a:schemeClr val="tx1"/>
                </a:solidFill>
                <a:latin typeface="Meiryo UI" panose="020B0604030504040204" pitchFamily="50" charset="-128"/>
                <a:ea typeface="Meiryo UI" panose="020B0604030504040204" pitchFamily="50" charset="-128"/>
                <a:cs typeface="Arial" panose="020B0604020202020204" pitchFamily="34" charset="0"/>
              </a:rPr>
              <a:t>月</a:t>
            </a:r>
            <a:endParaRPr lang="en-US" altLang="ja-JP" sz="20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6" name="Text Box 9">
            <a:extLst>
              <a:ext uri="{FF2B5EF4-FFF2-40B4-BE49-F238E27FC236}">
                <a16:creationId xmlns:a16="http://schemas.microsoft.com/office/drawing/2014/main" id="{A1E95B04-DD03-43A2-8FD4-BFB69F1672C8}"/>
              </a:ext>
            </a:extLst>
          </p:cNvPr>
          <p:cNvSpPr txBox="1">
            <a:spLocks noChangeArrowheads="1"/>
          </p:cNvSpPr>
          <p:nvPr/>
        </p:nvSpPr>
        <p:spPr bwMode="gray">
          <a:xfrm>
            <a:off x="3009859" y="2501623"/>
            <a:ext cx="11997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4000" b="1">
                <a:solidFill>
                  <a:schemeClr val="tx2"/>
                </a:solidFill>
                <a:latin typeface="Trebuchet MS" panose="020B0603020202020204" pitchFamily="34" charset="0"/>
              </a:defRPr>
            </a:lvl1pPr>
            <a:lvl2pPr marL="742950" indent="-285750" eaLnBrk="0" hangingPunct="0">
              <a:defRPr sz="4000" b="1">
                <a:solidFill>
                  <a:schemeClr val="tx2"/>
                </a:solidFill>
                <a:latin typeface="Trebuchet MS" panose="020B0603020202020204" pitchFamily="34" charset="0"/>
              </a:defRPr>
            </a:lvl2pPr>
            <a:lvl3pPr marL="1143000" indent="-228600" eaLnBrk="0" hangingPunct="0">
              <a:defRPr sz="4000" b="1">
                <a:solidFill>
                  <a:schemeClr val="tx2"/>
                </a:solidFill>
                <a:latin typeface="Trebuchet MS" panose="020B0603020202020204" pitchFamily="34" charset="0"/>
              </a:defRPr>
            </a:lvl3pPr>
            <a:lvl4pPr marL="1600200" indent="-228600" eaLnBrk="0" hangingPunct="0">
              <a:defRPr sz="4000" b="1">
                <a:solidFill>
                  <a:schemeClr val="tx2"/>
                </a:solidFill>
                <a:latin typeface="Trebuchet MS" panose="020B0603020202020204" pitchFamily="34" charset="0"/>
              </a:defRPr>
            </a:lvl4pPr>
            <a:lvl5pPr marL="2057400" indent="-228600" eaLnBrk="0" hangingPunct="0">
              <a:defRPr sz="4000" b="1">
                <a:solidFill>
                  <a:schemeClr val="tx2"/>
                </a:solidFill>
                <a:latin typeface="Trebuchet MS" panose="020B0603020202020204" pitchFamily="34" charset="0"/>
              </a:defRPr>
            </a:lvl5pPr>
            <a:lvl6pPr marL="2514600" indent="-228600" algn="ctr" eaLnBrk="0" fontAlgn="base" hangingPunct="0">
              <a:spcBef>
                <a:spcPct val="0"/>
              </a:spcBef>
              <a:spcAft>
                <a:spcPct val="0"/>
              </a:spcAft>
              <a:defRPr sz="4000" b="1">
                <a:solidFill>
                  <a:schemeClr val="tx2"/>
                </a:solidFill>
                <a:latin typeface="Trebuchet MS" panose="020B0603020202020204" pitchFamily="34" charset="0"/>
              </a:defRPr>
            </a:lvl6pPr>
            <a:lvl7pPr marL="2971800" indent="-228600" algn="ctr" eaLnBrk="0" fontAlgn="base" hangingPunct="0">
              <a:spcBef>
                <a:spcPct val="0"/>
              </a:spcBef>
              <a:spcAft>
                <a:spcPct val="0"/>
              </a:spcAft>
              <a:defRPr sz="4000" b="1">
                <a:solidFill>
                  <a:schemeClr val="tx2"/>
                </a:solidFill>
                <a:latin typeface="Trebuchet MS" panose="020B0603020202020204" pitchFamily="34" charset="0"/>
              </a:defRPr>
            </a:lvl7pPr>
            <a:lvl8pPr marL="3429000" indent="-228600" algn="ctr" eaLnBrk="0" fontAlgn="base" hangingPunct="0">
              <a:spcBef>
                <a:spcPct val="0"/>
              </a:spcBef>
              <a:spcAft>
                <a:spcPct val="0"/>
              </a:spcAft>
              <a:defRPr sz="4000" b="1">
                <a:solidFill>
                  <a:schemeClr val="tx2"/>
                </a:solidFill>
                <a:latin typeface="Trebuchet MS" panose="020B0603020202020204" pitchFamily="34" charset="0"/>
              </a:defRPr>
            </a:lvl8pPr>
            <a:lvl9pPr marL="3886200" indent="-228600" algn="ctr" eaLnBrk="0" fontAlgn="base" hangingPunct="0">
              <a:spcBef>
                <a:spcPct val="0"/>
              </a:spcBef>
              <a:spcAft>
                <a:spcPct val="0"/>
              </a:spcAft>
              <a:defRPr sz="4000" b="1">
                <a:solidFill>
                  <a:schemeClr val="tx2"/>
                </a:solidFill>
                <a:latin typeface="Trebuchet MS" panose="020B0603020202020204" pitchFamily="34" charset="0"/>
              </a:defRPr>
            </a:lvl9pPr>
          </a:lstStyle>
          <a:p>
            <a:pPr algn="l"/>
            <a:r>
              <a:rPr lang="ja-JP" altLang="en-US" sz="2400" b="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lang="ja-JP" altLang="en-US" sz="2000" dirty="0">
                <a:solidFill>
                  <a:schemeClr val="tx1"/>
                </a:solidFill>
                <a:latin typeface="Meiryo UI" panose="020B0604030504040204" pitchFamily="50" charset="-128"/>
                <a:ea typeface="Meiryo UI" panose="020B0604030504040204" pitchFamily="50" charset="-128"/>
                <a:cs typeface="Arial" panose="020B0604020202020204" pitchFamily="34" charset="0"/>
              </a:rPr>
              <a:t>火</a:t>
            </a:r>
            <a:r>
              <a:rPr lang="ja-JP" altLang="en-US" sz="2400" b="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endParaRPr lang="en-US" altLang="ja-JP" sz="2400" b="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7" name="Text Box 9">
            <a:extLst>
              <a:ext uri="{FF2B5EF4-FFF2-40B4-BE49-F238E27FC236}">
                <a16:creationId xmlns:a16="http://schemas.microsoft.com/office/drawing/2014/main" id="{7C873322-0B18-4588-B7AC-71C2A0DBBCF6}"/>
              </a:ext>
            </a:extLst>
          </p:cNvPr>
          <p:cNvSpPr txBox="1">
            <a:spLocks noChangeArrowheads="1"/>
          </p:cNvSpPr>
          <p:nvPr/>
        </p:nvSpPr>
        <p:spPr bwMode="gray">
          <a:xfrm>
            <a:off x="2200573" y="2316957"/>
            <a:ext cx="136493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4000" b="1">
                <a:solidFill>
                  <a:schemeClr val="tx2"/>
                </a:solidFill>
                <a:latin typeface="Trebuchet MS" panose="020B0603020202020204" pitchFamily="34" charset="0"/>
              </a:defRPr>
            </a:lvl1pPr>
            <a:lvl2pPr marL="742950" indent="-285750" eaLnBrk="0" hangingPunct="0">
              <a:defRPr sz="4000" b="1">
                <a:solidFill>
                  <a:schemeClr val="tx2"/>
                </a:solidFill>
                <a:latin typeface="Trebuchet MS" panose="020B0603020202020204" pitchFamily="34" charset="0"/>
              </a:defRPr>
            </a:lvl2pPr>
            <a:lvl3pPr marL="1143000" indent="-228600" eaLnBrk="0" hangingPunct="0">
              <a:defRPr sz="4000" b="1">
                <a:solidFill>
                  <a:schemeClr val="tx2"/>
                </a:solidFill>
                <a:latin typeface="Trebuchet MS" panose="020B0603020202020204" pitchFamily="34" charset="0"/>
              </a:defRPr>
            </a:lvl3pPr>
            <a:lvl4pPr marL="1600200" indent="-228600" eaLnBrk="0" hangingPunct="0">
              <a:defRPr sz="4000" b="1">
                <a:solidFill>
                  <a:schemeClr val="tx2"/>
                </a:solidFill>
                <a:latin typeface="Trebuchet MS" panose="020B0603020202020204" pitchFamily="34" charset="0"/>
              </a:defRPr>
            </a:lvl4pPr>
            <a:lvl5pPr marL="2057400" indent="-228600" eaLnBrk="0" hangingPunct="0">
              <a:defRPr sz="4000" b="1">
                <a:solidFill>
                  <a:schemeClr val="tx2"/>
                </a:solidFill>
                <a:latin typeface="Trebuchet MS" panose="020B0603020202020204" pitchFamily="34" charset="0"/>
              </a:defRPr>
            </a:lvl5pPr>
            <a:lvl6pPr marL="2514600" indent="-228600" algn="ctr" eaLnBrk="0" fontAlgn="base" hangingPunct="0">
              <a:spcBef>
                <a:spcPct val="0"/>
              </a:spcBef>
              <a:spcAft>
                <a:spcPct val="0"/>
              </a:spcAft>
              <a:defRPr sz="4000" b="1">
                <a:solidFill>
                  <a:schemeClr val="tx2"/>
                </a:solidFill>
                <a:latin typeface="Trebuchet MS" panose="020B0603020202020204" pitchFamily="34" charset="0"/>
              </a:defRPr>
            </a:lvl6pPr>
            <a:lvl7pPr marL="2971800" indent="-228600" algn="ctr" eaLnBrk="0" fontAlgn="base" hangingPunct="0">
              <a:spcBef>
                <a:spcPct val="0"/>
              </a:spcBef>
              <a:spcAft>
                <a:spcPct val="0"/>
              </a:spcAft>
              <a:defRPr sz="4000" b="1">
                <a:solidFill>
                  <a:schemeClr val="tx2"/>
                </a:solidFill>
                <a:latin typeface="Trebuchet MS" panose="020B0603020202020204" pitchFamily="34" charset="0"/>
              </a:defRPr>
            </a:lvl7pPr>
            <a:lvl8pPr marL="3429000" indent="-228600" algn="ctr" eaLnBrk="0" fontAlgn="base" hangingPunct="0">
              <a:spcBef>
                <a:spcPct val="0"/>
              </a:spcBef>
              <a:spcAft>
                <a:spcPct val="0"/>
              </a:spcAft>
              <a:defRPr sz="4000" b="1">
                <a:solidFill>
                  <a:schemeClr val="tx2"/>
                </a:solidFill>
                <a:latin typeface="Trebuchet MS" panose="020B0603020202020204" pitchFamily="34" charset="0"/>
              </a:defRPr>
            </a:lvl8pPr>
            <a:lvl9pPr marL="3886200" indent="-228600" algn="ctr" eaLnBrk="0" fontAlgn="base" hangingPunct="0">
              <a:spcBef>
                <a:spcPct val="0"/>
              </a:spcBef>
              <a:spcAft>
                <a:spcPct val="0"/>
              </a:spcAft>
              <a:defRPr sz="4000" b="1">
                <a:solidFill>
                  <a:schemeClr val="tx2"/>
                </a:solidFill>
                <a:latin typeface="Trebuchet MS" panose="020B0603020202020204" pitchFamily="34" charset="0"/>
              </a:defRPr>
            </a:lvl9pPr>
          </a:lstStyle>
          <a:p>
            <a:pPr algn="l"/>
            <a:r>
              <a:rPr lang="en-US" altLang="ja-JP" sz="36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24</a:t>
            </a:r>
            <a:endParaRPr lang="en-US" altLang="ja-JP" sz="36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28" name="Text Box 9">
            <a:extLst>
              <a:ext uri="{FF2B5EF4-FFF2-40B4-BE49-F238E27FC236}">
                <a16:creationId xmlns:a16="http://schemas.microsoft.com/office/drawing/2014/main" id="{20E302BA-B367-4C35-BA2A-19A41525A08D}"/>
              </a:ext>
            </a:extLst>
          </p:cNvPr>
          <p:cNvSpPr txBox="1">
            <a:spLocks noChangeArrowheads="1"/>
          </p:cNvSpPr>
          <p:nvPr/>
        </p:nvSpPr>
        <p:spPr bwMode="gray">
          <a:xfrm>
            <a:off x="2903122" y="2563178"/>
            <a:ext cx="47694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4000" b="1">
                <a:solidFill>
                  <a:schemeClr val="tx2"/>
                </a:solidFill>
                <a:latin typeface="Trebuchet MS" panose="020B0603020202020204" pitchFamily="34" charset="0"/>
              </a:defRPr>
            </a:lvl1pPr>
            <a:lvl2pPr marL="742950" indent="-285750" eaLnBrk="0" hangingPunct="0">
              <a:defRPr sz="4000" b="1">
                <a:solidFill>
                  <a:schemeClr val="tx2"/>
                </a:solidFill>
                <a:latin typeface="Trebuchet MS" panose="020B0603020202020204" pitchFamily="34" charset="0"/>
              </a:defRPr>
            </a:lvl2pPr>
            <a:lvl3pPr marL="1143000" indent="-228600" eaLnBrk="0" hangingPunct="0">
              <a:defRPr sz="4000" b="1">
                <a:solidFill>
                  <a:schemeClr val="tx2"/>
                </a:solidFill>
                <a:latin typeface="Trebuchet MS" panose="020B0603020202020204" pitchFamily="34" charset="0"/>
              </a:defRPr>
            </a:lvl3pPr>
            <a:lvl4pPr marL="1600200" indent="-228600" eaLnBrk="0" hangingPunct="0">
              <a:defRPr sz="4000" b="1">
                <a:solidFill>
                  <a:schemeClr val="tx2"/>
                </a:solidFill>
                <a:latin typeface="Trebuchet MS" panose="020B0603020202020204" pitchFamily="34" charset="0"/>
              </a:defRPr>
            </a:lvl4pPr>
            <a:lvl5pPr marL="2057400" indent="-228600" eaLnBrk="0" hangingPunct="0">
              <a:defRPr sz="4000" b="1">
                <a:solidFill>
                  <a:schemeClr val="tx2"/>
                </a:solidFill>
                <a:latin typeface="Trebuchet MS" panose="020B0603020202020204" pitchFamily="34" charset="0"/>
              </a:defRPr>
            </a:lvl5pPr>
            <a:lvl6pPr marL="2514600" indent="-228600" algn="ctr" eaLnBrk="0" fontAlgn="base" hangingPunct="0">
              <a:spcBef>
                <a:spcPct val="0"/>
              </a:spcBef>
              <a:spcAft>
                <a:spcPct val="0"/>
              </a:spcAft>
              <a:defRPr sz="4000" b="1">
                <a:solidFill>
                  <a:schemeClr val="tx2"/>
                </a:solidFill>
                <a:latin typeface="Trebuchet MS" panose="020B0603020202020204" pitchFamily="34" charset="0"/>
              </a:defRPr>
            </a:lvl6pPr>
            <a:lvl7pPr marL="2971800" indent="-228600" algn="ctr" eaLnBrk="0" fontAlgn="base" hangingPunct="0">
              <a:spcBef>
                <a:spcPct val="0"/>
              </a:spcBef>
              <a:spcAft>
                <a:spcPct val="0"/>
              </a:spcAft>
              <a:defRPr sz="4000" b="1">
                <a:solidFill>
                  <a:schemeClr val="tx2"/>
                </a:solidFill>
                <a:latin typeface="Trebuchet MS" panose="020B0603020202020204" pitchFamily="34" charset="0"/>
              </a:defRPr>
            </a:lvl7pPr>
            <a:lvl8pPr marL="3429000" indent="-228600" algn="ctr" eaLnBrk="0" fontAlgn="base" hangingPunct="0">
              <a:spcBef>
                <a:spcPct val="0"/>
              </a:spcBef>
              <a:spcAft>
                <a:spcPct val="0"/>
              </a:spcAft>
              <a:defRPr sz="4000" b="1">
                <a:solidFill>
                  <a:schemeClr val="tx2"/>
                </a:solidFill>
                <a:latin typeface="Trebuchet MS" panose="020B0603020202020204" pitchFamily="34" charset="0"/>
              </a:defRPr>
            </a:lvl8pPr>
            <a:lvl9pPr marL="3886200" indent="-228600" algn="ctr" eaLnBrk="0" fontAlgn="base" hangingPunct="0">
              <a:spcBef>
                <a:spcPct val="0"/>
              </a:spcBef>
              <a:spcAft>
                <a:spcPct val="0"/>
              </a:spcAft>
              <a:defRPr sz="4000" b="1">
                <a:solidFill>
                  <a:schemeClr val="tx2"/>
                </a:solidFill>
                <a:latin typeface="Trebuchet MS" panose="020B0603020202020204" pitchFamily="34" charset="0"/>
              </a:defRPr>
            </a:lvl9pPr>
          </a:lstStyle>
          <a:p>
            <a:pPr algn="l"/>
            <a:r>
              <a:rPr lang="ja-JP" altLang="en-US" sz="20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日</a:t>
            </a:r>
            <a:endParaRPr lang="en-US" altLang="ja-JP" sz="20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grpSp>
        <p:nvGrpSpPr>
          <p:cNvPr id="29" name="Group 3">
            <a:extLst>
              <a:ext uri="{FF2B5EF4-FFF2-40B4-BE49-F238E27FC236}">
                <a16:creationId xmlns:a16="http://schemas.microsoft.com/office/drawing/2014/main" id="{BD8588B6-808F-449F-93CF-E363B151D25F}"/>
              </a:ext>
            </a:extLst>
          </p:cNvPr>
          <p:cNvGrpSpPr>
            <a:grpSpLocks/>
          </p:cNvGrpSpPr>
          <p:nvPr/>
        </p:nvGrpSpPr>
        <p:grpSpPr bwMode="auto">
          <a:xfrm>
            <a:off x="256974" y="270537"/>
            <a:ext cx="1537863" cy="442511"/>
            <a:chOff x="4320" y="1152"/>
            <a:chExt cx="414" cy="402"/>
          </a:xfrm>
          <a:solidFill>
            <a:schemeClr val="accent2">
              <a:lumMod val="40000"/>
              <a:lumOff val="60000"/>
            </a:schemeClr>
          </a:solidFill>
        </p:grpSpPr>
        <p:sp>
          <p:nvSpPr>
            <p:cNvPr id="30" name="AutoShape 4">
              <a:extLst>
                <a:ext uri="{FF2B5EF4-FFF2-40B4-BE49-F238E27FC236}">
                  <a16:creationId xmlns:a16="http://schemas.microsoft.com/office/drawing/2014/main" id="{F7617F63-538F-4599-B59B-3B71C6F54FAD}"/>
                </a:ext>
              </a:extLst>
            </p:cNvPr>
            <p:cNvSpPr>
              <a:spLocks noChangeArrowheads="1"/>
            </p:cNvSpPr>
            <p:nvPr/>
          </p:nvSpPr>
          <p:spPr bwMode="gray">
            <a:xfrm>
              <a:off x="4320" y="1152"/>
              <a:ext cx="414" cy="402"/>
            </a:xfrm>
            <a:prstGeom prst="roundRect">
              <a:avLst>
                <a:gd name="adj" fmla="val 11921"/>
              </a:avLst>
            </a:prstGeom>
            <a:grpFill/>
            <a:ln w="25400">
              <a:solidFill>
                <a:srgbClr val="FEFEFE"/>
              </a:solidFill>
              <a:round/>
              <a:headEnd/>
              <a:tailEnd/>
            </a:ln>
            <a:effectLst>
              <a:outerShdw dist="53882" dir="2700000" algn="ctr" rotWithShape="0">
                <a:srgbClr val="000000">
                  <a:alpha val="50000"/>
                </a:srgbClr>
              </a:outerShdw>
            </a:effectLst>
          </p:spPr>
          <p:txBody>
            <a:bodyPr wrap="none" anchor="ctr"/>
            <a:lstStyle/>
            <a:p>
              <a:endParaRPr lang="ja-JP" altLang="en-US"/>
            </a:p>
          </p:txBody>
        </p:sp>
        <p:sp>
          <p:nvSpPr>
            <p:cNvPr id="31" name="Freeform 5">
              <a:extLst>
                <a:ext uri="{FF2B5EF4-FFF2-40B4-BE49-F238E27FC236}">
                  <a16:creationId xmlns:a16="http://schemas.microsoft.com/office/drawing/2014/main" id="{745B2B81-8C23-4354-A850-6A70D946F3CE}"/>
                </a:ext>
              </a:extLst>
            </p:cNvPr>
            <p:cNvSpPr>
              <a:spLocks/>
            </p:cNvSpPr>
            <p:nvPr/>
          </p:nvSpPr>
          <p:spPr bwMode="gray">
            <a:xfrm>
              <a:off x="4346" y="1178"/>
              <a:ext cx="206" cy="20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ja-JP" altLang="en-US"/>
            </a:p>
          </p:txBody>
        </p:sp>
      </p:grpSp>
      <p:sp>
        <p:nvSpPr>
          <p:cNvPr id="32" name="Text Box 9">
            <a:extLst>
              <a:ext uri="{FF2B5EF4-FFF2-40B4-BE49-F238E27FC236}">
                <a16:creationId xmlns:a16="http://schemas.microsoft.com/office/drawing/2014/main" id="{18F1240F-EC8B-4210-B2CD-50EE20E3FE8F}"/>
              </a:ext>
            </a:extLst>
          </p:cNvPr>
          <p:cNvSpPr txBox="1">
            <a:spLocks noChangeArrowheads="1"/>
          </p:cNvSpPr>
          <p:nvPr/>
        </p:nvSpPr>
        <p:spPr bwMode="gray">
          <a:xfrm>
            <a:off x="325405" y="345287"/>
            <a:ext cx="1586734" cy="338554"/>
          </a:xfrm>
          <a:prstGeom prst="rect">
            <a:avLst/>
          </a:prstGeom>
          <a:noFill/>
          <a:ln>
            <a:noFill/>
          </a:ln>
        </p:spPr>
        <p:txBody>
          <a:bodyPr wrap="square">
            <a:spAutoFit/>
          </a:bodyPr>
          <a:lstStyle>
            <a:lvl1pPr eaLnBrk="0" hangingPunct="0">
              <a:defRPr sz="4000" b="1">
                <a:solidFill>
                  <a:schemeClr val="tx2"/>
                </a:solidFill>
                <a:latin typeface="Trebuchet MS" panose="020B0603020202020204" pitchFamily="34" charset="0"/>
              </a:defRPr>
            </a:lvl1pPr>
            <a:lvl2pPr marL="742950" indent="-285750" eaLnBrk="0" hangingPunct="0">
              <a:defRPr sz="4000" b="1">
                <a:solidFill>
                  <a:schemeClr val="tx2"/>
                </a:solidFill>
                <a:latin typeface="Trebuchet MS" panose="020B0603020202020204" pitchFamily="34" charset="0"/>
              </a:defRPr>
            </a:lvl2pPr>
            <a:lvl3pPr marL="1143000" indent="-228600" eaLnBrk="0" hangingPunct="0">
              <a:defRPr sz="4000" b="1">
                <a:solidFill>
                  <a:schemeClr val="tx2"/>
                </a:solidFill>
                <a:latin typeface="Trebuchet MS" panose="020B0603020202020204" pitchFamily="34" charset="0"/>
              </a:defRPr>
            </a:lvl3pPr>
            <a:lvl4pPr marL="1600200" indent="-228600" eaLnBrk="0" hangingPunct="0">
              <a:defRPr sz="4000" b="1">
                <a:solidFill>
                  <a:schemeClr val="tx2"/>
                </a:solidFill>
                <a:latin typeface="Trebuchet MS" panose="020B0603020202020204" pitchFamily="34" charset="0"/>
              </a:defRPr>
            </a:lvl4pPr>
            <a:lvl5pPr marL="2057400" indent="-228600" eaLnBrk="0" hangingPunct="0">
              <a:defRPr sz="4000" b="1">
                <a:solidFill>
                  <a:schemeClr val="tx2"/>
                </a:solidFill>
                <a:latin typeface="Trebuchet MS" panose="020B0603020202020204" pitchFamily="34" charset="0"/>
              </a:defRPr>
            </a:lvl5pPr>
            <a:lvl6pPr marL="2514600" indent="-228600" algn="ctr" eaLnBrk="0" fontAlgn="base" hangingPunct="0">
              <a:spcBef>
                <a:spcPct val="0"/>
              </a:spcBef>
              <a:spcAft>
                <a:spcPct val="0"/>
              </a:spcAft>
              <a:defRPr sz="4000" b="1">
                <a:solidFill>
                  <a:schemeClr val="tx2"/>
                </a:solidFill>
                <a:latin typeface="Trebuchet MS" panose="020B0603020202020204" pitchFamily="34" charset="0"/>
              </a:defRPr>
            </a:lvl6pPr>
            <a:lvl7pPr marL="2971800" indent="-228600" algn="ctr" eaLnBrk="0" fontAlgn="base" hangingPunct="0">
              <a:spcBef>
                <a:spcPct val="0"/>
              </a:spcBef>
              <a:spcAft>
                <a:spcPct val="0"/>
              </a:spcAft>
              <a:defRPr sz="4000" b="1">
                <a:solidFill>
                  <a:schemeClr val="tx2"/>
                </a:solidFill>
                <a:latin typeface="Trebuchet MS" panose="020B0603020202020204" pitchFamily="34" charset="0"/>
              </a:defRPr>
            </a:lvl7pPr>
            <a:lvl8pPr marL="3429000" indent="-228600" algn="ctr" eaLnBrk="0" fontAlgn="base" hangingPunct="0">
              <a:spcBef>
                <a:spcPct val="0"/>
              </a:spcBef>
              <a:spcAft>
                <a:spcPct val="0"/>
              </a:spcAft>
              <a:defRPr sz="4000" b="1">
                <a:solidFill>
                  <a:schemeClr val="tx2"/>
                </a:solidFill>
                <a:latin typeface="Trebuchet MS" panose="020B0603020202020204" pitchFamily="34" charset="0"/>
              </a:defRPr>
            </a:lvl8pPr>
            <a:lvl9pPr marL="3886200" indent="-228600" algn="ctr" eaLnBrk="0" fontAlgn="base" hangingPunct="0">
              <a:spcBef>
                <a:spcPct val="0"/>
              </a:spcBef>
              <a:spcAft>
                <a:spcPct val="0"/>
              </a:spcAft>
              <a:defRPr sz="4000" b="1">
                <a:solidFill>
                  <a:schemeClr val="tx2"/>
                </a:solidFill>
                <a:latin typeface="Trebuchet MS" panose="020B0603020202020204" pitchFamily="34" charset="0"/>
              </a:defRPr>
            </a:lvl9pPr>
          </a:lstStyle>
          <a:p>
            <a:pPr algn="l"/>
            <a:r>
              <a:rPr lang="en-US" altLang="ja-JP" sz="1600" dirty="0">
                <a:solidFill>
                  <a:srgbClr val="FF0000"/>
                </a:solidFill>
                <a:latin typeface="Meiryo UI" panose="020B0604030504040204" pitchFamily="50" charset="-128"/>
                <a:ea typeface="Meiryo UI" panose="020B0604030504040204" pitchFamily="50" charset="-128"/>
                <a:cs typeface="Arial" panose="020B0604020202020204" pitchFamily="34" charset="0"/>
              </a:rPr>
              <a:t>WEB</a:t>
            </a:r>
            <a:r>
              <a:rPr lang="ja-JP" altLang="en-US" sz="1600" dirty="0">
                <a:solidFill>
                  <a:srgbClr val="FF0000"/>
                </a:solidFill>
                <a:latin typeface="Meiryo UI" panose="020B0604030504040204" pitchFamily="50" charset="-128"/>
                <a:ea typeface="Meiryo UI" panose="020B0604030504040204" pitchFamily="50" charset="-128"/>
                <a:cs typeface="Arial" panose="020B0604020202020204" pitchFamily="34" charset="0"/>
              </a:rPr>
              <a:t>参加無料</a:t>
            </a:r>
            <a:endParaRPr lang="en-US" altLang="ja-JP" sz="1600" dirty="0">
              <a:solidFill>
                <a:srgbClr val="FF0000"/>
              </a:solidFill>
              <a:latin typeface="Meiryo UI" panose="020B0604030504040204" pitchFamily="50" charset="-128"/>
              <a:ea typeface="Meiryo UI" panose="020B0604030504040204" pitchFamily="50" charset="-128"/>
              <a:cs typeface="Arial" panose="020B0604020202020204" pitchFamily="34" charset="0"/>
            </a:endParaRPr>
          </a:p>
        </p:txBody>
      </p:sp>
      <p:sp>
        <p:nvSpPr>
          <p:cNvPr id="33" name="Text Box 9">
            <a:extLst>
              <a:ext uri="{FF2B5EF4-FFF2-40B4-BE49-F238E27FC236}">
                <a16:creationId xmlns:a16="http://schemas.microsoft.com/office/drawing/2014/main" id="{3AE0E2D7-C65E-4F7F-B392-9A06632E883F}"/>
              </a:ext>
            </a:extLst>
          </p:cNvPr>
          <p:cNvSpPr txBox="1">
            <a:spLocks noChangeArrowheads="1"/>
          </p:cNvSpPr>
          <p:nvPr/>
        </p:nvSpPr>
        <p:spPr bwMode="gray">
          <a:xfrm>
            <a:off x="461918" y="2083601"/>
            <a:ext cx="23638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4000" b="1">
                <a:solidFill>
                  <a:schemeClr val="tx2"/>
                </a:solidFill>
                <a:latin typeface="Trebuchet MS" panose="020B0603020202020204" pitchFamily="34" charset="0"/>
              </a:defRPr>
            </a:lvl1pPr>
            <a:lvl2pPr marL="742950" indent="-285750" eaLnBrk="0" hangingPunct="0">
              <a:defRPr sz="4000" b="1">
                <a:solidFill>
                  <a:schemeClr val="tx2"/>
                </a:solidFill>
                <a:latin typeface="Trebuchet MS" panose="020B0603020202020204" pitchFamily="34" charset="0"/>
              </a:defRPr>
            </a:lvl2pPr>
            <a:lvl3pPr marL="1143000" indent="-228600" eaLnBrk="0" hangingPunct="0">
              <a:defRPr sz="4000" b="1">
                <a:solidFill>
                  <a:schemeClr val="tx2"/>
                </a:solidFill>
                <a:latin typeface="Trebuchet MS" panose="020B0603020202020204" pitchFamily="34" charset="0"/>
              </a:defRPr>
            </a:lvl3pPr>
            <a:lvl4pPr marL="1600200" indent="-228600" eaLnBrk="0" hangingPunct="0">
              <a:defRPr sz="4000" b="1">
                <a:solidFill>
                  <a:schemeClr val="tx2"/>
                </a:solidFill>
                <a:latin typeface="Trebuchet MS" panose="020B0603020202020204" pitchFamily="34" charset="0"/>
              </a:defRPr>
            </a:lvl4pPr>
            <a:lvl5pPr marL="2057400" indent="-228600" eaLnBrk="0" hangingPunct="0">
              <a:defRPr sz="4000" b="1">
                <a:solidFill>
                  <a:schemeClr val="tx2"/>
                </a:solidFill>
                <a:latin typeface="Trebuchet MS" panose="020B0603020202020204" pitchFamily="34" charset="0"/>
              </a:defRPr>
            </a:lvl5pPr>
            <a:lvl6pPr marL="2514600" indent="-228600" algn="ctr" eaLnBrk="0" fontAlgn="base" hangingPunct="0">
              <a:spcBef>
                <a:spcPct val="0"/>
              </a:spcBef>
              <a:spcAft>
                <a:spcPct val="0"/>
              </a:spcAft>
              <a:defRPr sz="4000" b="1">
                <a:solidFill>
                  <a:schemeClr val="tx2"/>
                </a:solidFill>
                <a:latin typeface="Trebuchet MS" panose="020B0603020202020204" pitchFamily="34" charset="0"/>
              </a:defRPr>
            </a:lvl6pPr>
            <a:lvl7pPr marL="2971800" indent="-228600" algn="ctr" eaLnBrk="0" fontAlgn="base" hangingPunct="0">
              <a:spcBef>
                <a:spcPct val="0"/>
              </a:spcBef>
              <a:spcAft>
                <a:spcPct val="0"/>
              </a:spcAft>
              <a:defRPr sz="4000" b="1">
                <a:solidFill>
                  <a:schemeClr val="tx2"/>
                </a:solidFill>
                <a:latin typeface="Trebuchet MS" panose="020B0603020202020204" pitchFamily="34" charset="0"/>
              </a:defRPr>
            </a:lvl7pPr>
            <a:lvl8pPr marL="3429000" indent="-228600" algn="ctr" eaLnBrk="0" fontAlgn="base" hangingPunct="0">
              <a:spcBef>
                <a:spcPct val="0"/>
              </a:spcBef>
              <a:spcAft>
                <a:spcPct val="0"/>
              </a:spcAft>
              <a:defRPr sz="4000" b="1">
                <a:solidFill>
                  <a:schemeClr val="tx2"/>
                </a:solidFill>
                <a:latin typeface="Trebuchet MS" panose="020B0603020202020204" pitchFamily="34" charset="0"/>
              </a:defRPr>
            </a:lvl8pPr>
            <a:lvl9pPr marL="3886200" indent="-228600" algn="ctr" eaLnBrk="0" fontAlgn="base" hangingPunct="0">
              <a:spcBef>
                <a:spcPct val="0"/>
              </a:spcBef>
              <a:spcAft>
                <a:spcPct val="0"/>
              </a:spcAft>
              <a:defRPr sz="4000" b="1">
                <a:solidFill>
                  <a:schemeClr val="tx2"/>
                </a:solidFill>
                <a:latin typeface="Trebuchet MS" panose="020B0603020202020204" pitchFamily="34" charset="0"/>
              </a:defRPr>
            </a:lvl9pPr>
          </a:lstStyle>
          <a:p>
            <a:pPr algn="l"/>
            <a:r>
              <a:rPr lang="en-US" altLang="ja-JP" sz="2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2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2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pic>
        <p:nvPicPr>
          <p:cNvPr id="36" name="Round Same Side Corner Rectangle 27">
            <a:extLst>
              <a:ext uri="{FF2B5EF4-FFF2-40B4-BE49-F238E27FC236}">
                <a16:creationId xmlns:a16="http://schemas.microsoft.com/office/drawing/2014/main" id="{8430519D-8208-4429-B153-11D6485ED6C8}"/>
              </a:ext>
            </a:extLst>
          </p:cNvPr>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gray">
          <a:xfrm>
            <a:off x="189873" y="7567006"/>
            <a:ext cx="6356773" cy="195406"/>
          </a:xfrm>
          <a:prstGeom prst="rect">
            <a:avLst/>
          </a:prstGeom>
          <a:solidFill>
            <a:schemeClr val="accent5">
              <a:lumMod val="20000"/>
              <a:lumOff val="80000"/>
            </a:schemeClr>
          </a:solidFill>
        </p:spPr>
      </p:pic>
      <p:sp>
        <p:nvSpPr>
          <p:cNvPr id="38" name="Rectangle 26">
            <a:extLst>
              <a:ext uri="{FF2B5EF4-FFF2-40B4-BE49-F238E27FC236}">
                <a16:creationId xmlns:a16="http://schemas.microsoft.com/office/drawing/2014/main" id="{B5404A91-7B7F-41BF-A0EC-289BD887CA84}"/>
              </a:ext>
            </a:extLst>
          </p:cNvPr>
          <p:cNvSpPr>
            <a:spLocks noChangeArrowheads="1"/>
          </p:cNvSpPr>
          <p:nvPr/>
        </p:nvSpPr>
        <p:spPr bwMode="gray">
          <a:xfrm>
            <a:off x="205158" y="7510820"/>
            <a:ext cx="6456765" cy="307777"/>
          </a:xfrm>
          <a:prstGeom prst="rect">
            <a:avLst/>
          </a:prstGeom>
          <a:solidFill>
            <a:schemeClr val="bg1">
              <a:lumMod val="50000"/>
            </a:schemeClr>
          </a:solidFill>
          <a:ln>
            <a:noFill/>
          </a:ln>
          <a:effectLst/>
          <a:extLst/>
        </p:spPr>
        <p:txBody>
          <a:bodyPr wrap="square">
            <a:spAutoFit/>
          </a:bodyPr>
          <a:lstStyle/>
          <a:p>
            <a:pPr>
              <a:spcBef>
                <a:spcPct val="50000"/>
              </a:spcBef>
              <a:buSzPct val="80000"/>
            </a:pPr>
            <a:r>
              <a:rPr lang="en-US" altLang="ja-JP" sz="14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lang="ja-JP" altLang="en-US" sz="1400" b="1" dirty="0">
                <a:solidFill>
                  <a:schemeClr val="bg1"/>
                </a:solidFill>
                <a:latin typeface="Meiryo UI" panose="020B0604030504040204" pitchFamily="50" charset="-128"/>
                <a:ea typeface="Meiryo UI" panose="020B0604030504040204" pitchFamily="50" charset="-128"/>
                <a:cs typeface="Arial" panose="020B0604020202020204" pitchFamily="34" charset="0"/>
              </a:rPr>
              <a:t>セミナー参加者特典</a:t>
            </a:r>
            <a:r>
              <a:rPr lang="en-US" altLang="ja-JP" sz="1400" b="1" dirty="0">
                <a:solidFill>
                  <a:schemeClr val="bg1"/>
                </a:solidFill>
                <a:latin typeface="Meiryo UI" panose="020B0604030504040204" pitchFamily="50" charset="-128"/>
                <a:ea typeface="Meiryo UI" panose="020B0604030504040204" pitchFamily="50" charset="-128"/>
                <a:cs typeface="Arial" panose="020B0604020202020204" pitchFamily="34" charset="0"/>
              </a:rPr>
              <a:t>】</a:t>
            </a:r>
            <a:endParaRPr lang="en-US" altLang="ja-JP" sz="1400" dirty="0">
              <a:solidFill>
                <a:schemeClr val="bg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39" name="Rectangle 26">
            <a:extLst>
              <a:ext uri="{FF2B5EF4-FFF2-40B4-BE49-F238E27FC236}">
                <a16:creationId xmlns:a16="http://schemas.microsoft.com/office/drawing/2014/main" id="{9E817266-8AA5-4E98-86CB-12A223E6E9EF}"/>
              </a:ext>
            </a:extLst>
          </p:cNvPr>
          <p:cNvSpPr>
            <a:spLocks noChangeArrowheads="1"/>
          </p:cNvSpPr>
          <p:nvPr/>
        </p:nvSpPr>
        <p:spPr bwMode="gray">
          <a:xfrm>
            <a:off x="256974" y="8026107"/>
            <a:ext cx="6456765" cy="523220"/>
          </a:xfrm>
          <a:prstGeom prst="rect">
            <a:avLst/>
          </a:prstGeom>
          <a:noFill/>
          <a:ln>
            <a:noFill/>
          </a:ln>
          <a:effectLst/>
          <a:extLst/>
        </p:spPr>
        <p:txBody>
          <a:bodyPr wrap="square">
            <a:spAutoFit/>
          </a:bodyPr>
          <a:lstStyle/>
          <a:p>
            <a:pPr>
              <a:spcBef>
                <a:spcPct val="50000"/>
              </a:spcBef>
              <a:buSzPct val="80000"/>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400" dirty="0">
                <a:latin typeface="Meiryo UI" panose="020B0604030504040204" pitchFamily="50" charset="-128"/>
                <a:ea typeface="Meiryo UI" panose="020B0604030504040204" pitchFamily="50" charset="-128"/>
                <a:cs typeface="Arial" panose="020B0604020202020204" pitchFamily="34" charset="0"/>
              </a:rPr>
              <a:t>標的型攻撃メールを模擬した訓練メールサービスをプレゼント！</a:t>
            </a:r>
            <a:r>
              <a:rPr lang="en-US" altLang="ja-JP" sz="1200" dirty="0">
                <a:latin typeface="Meiryo UI" panose="020B0604030504040204" pitchFamily="50" charset="-128"/>
                <a:ea typeface="Meiryo UI" panose="020B0604030504040204" pitchFamily="50" charset="-128"/>
                <a:cs typeface="Arial" panose="020B0604020202020204" pitchFamily="34" charset="0"/>
              </a:rPr>
              <a:t/>
            </a:r>
            <a:br>
              <a:rPr lang="en-US" altLang="ja-JP" sz="1200" dirty="0">
                <a:latin typeface="Meiryo UI" panose="020B0604030504040204" pitchFamily="50" charset="-128"/>
                <a:ea typeface="Meiryo UI" panose="020B0604030504040204" pitchFamily="50" charset="-128"/>
                <a:cs typeface="Arial" panose="020B0604020202020204" pitchFamily="34" charset="0"/>
              </a:rPr>
            </a:br>
            <a:r>
              <a:rPr lang="ja-JP" altLang="en-US" sz="1200" dirty="0">
                <a:latin typeface="Meiryo UI" panose="020B0604030504040204" pitchFamily="50" charset="-128"/>
                <a:ea typeface="Meiryo UI" panose="020B0604030504040204" pitchFamily="50" charset="-128"/>
                <a:cs typeface="Arial" panose="020B0604020202020204" pitchFamily="34" charset="0"/>
              </a:rPr>
              <a:t>　</a:t>
            </a:r>
            <a:r>
              <a:rPr lang="ja-JP" altLang="en-US" sz="1400" dirty="0">
                <a:latin typeface="Meiryo UI" panose="020B0604030504040204" pitchFamily="50" charset="-128"/>
                <a:ea typeface="Meiryo UI" panose="020B0604030504040204" pitchFamily="50" charset="-128"/>
                <a:cs typeface="Arial" panose="020B0604020202020204" pitchFamily="34" charset="0"/>
              </a:rPr>
              <a:t>実際に体験することで、社員のセキュリティ教育に活用できます</a:t>
            </a:r>
            <a:endParaRPr lang="en-US" altLang="ja-JP" sz="1400" dirty="0">
              <a:latin typeface="Meiryo UI" panose="020B0604030504040204" pitchFamily="50" charset="-128"/>
              <a:ea typeface="Meiryo UI" panose="020B0604030504040204" pitchFamily="50" charset="-128"/>
              <a:cs typeface="Arial" panose="020B0604020202020204" pitchFamily="34" charset="0"/>
            </a:endParaRPr>
          </a:p>
        </p:txBody>
      </p:sp>
      <p:grpSp>
        <p:nvGrpSpPr>
          <p:cNvPr id="40" name="Group 41">
            <a:extLst>
              <a:ext uri="{FF2B5EF4-FFF2-40B4-BE49-F238E27FC236}">
                <a16:creationId xmlns:a16="http://schemas.microsoft.com/office/drawing/2014/main" id="{7646FF66-7C13-4DB8-9DD9-F5652F9CBD22}"/>
              </a:ext>
            </a:extLst>
          </p:cNvPr>
          <p:cNvGrpSpPr>
            <a:grpSpLocks/>
          </p:cNvGrpSpPr>
          <p:nvPr/>
        </p:nvGrpSpPr>
        <p:grpSpPr bwMode="auto">
          <a:xfrm>
            <a:off x="5099274" y="7534371"/>
            <a:ext cx="1192213" cy="1154112"/>
            <a:chOff x="887" y="2040"/>
            <a:chExt cx="433" cy="422"/>
          </a:xfrm>
        </p:grpSpPr>
        <p:pic>
          <p:nvPicPr>
            <p:cNvPr id="41" name="Picture 42" descr="circuler_1">
              <a:extLst>
                <a:ext uri="{FF2B5EF4-FFF2-40B4-BE49-F238E27FC236}">
                  <a16:creationId xmlns:a16="http://schemas.microsoft.com/office/drawing/2014/main" id="{D1467755-E848-46FE-A774-E9984918364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gray">
            <a:xfrm>
              <a:off x="887" y="2040"/>
              <a:ext cx="430" cy="420"/>
            </a:xfrm>
            <a:prstGeom prst="rect">
              <a:avLst/>
            </a:prstGeom>
            <a:noFill/>
            <a:extLst>
              <a:ext uri="{909E8E84-426E-40DD-AFC4-6F175D3DCCD1}">
                <a14:hiddenFill xmlns:a14="http://schemas.microsoft.com/office/drawing/2010/main">
                  <a:solidFill>
                    <a:srgbClr val="FFFFFF"/>
                  </a:solidFill>
                </a14:hiddenFill>
              </a:ext>
            </a:extLst>
          </p:spPr>
        </p:pic>
        <p:sp>
          <p:nvSpPr>
            <p:cNvPr id="42" name="Oval 43">
              <a:extLst>
                <a:ext uri="{FF2B5EF4-FFF2-40B4-BE49-F238E27FC236}">
                  <a16:creationId xmlns:a16="http://schemas.microsoft.com/office/drawing/2014/main" id="{A0A0EDD4-F294-4A6A-9F3D-8280632C3424}"/>
                </a:ext>
              </a:extLst>
            </p:cNvPr>
            <p:cNvSpPr>
              <a:spLocks noChangeArrowheads="1"/>
            </p:cNvSpPr>
            <p:nvPr/>
          </p:nvSpPr>
          <p:spPr bwMode="gray">
            <a:xfrm>
              <a:off x="887" y="2040"/>
              <a:ext cx="433" cy="422"/>
            </a:xfrm>
            <a:prstGeom prst="ellipse">
              <a:avLst/>
            </a:prstGeom>
            <a:solidFill>
              <a:schemeClr val="accent1">
                <a:alpha val="8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43" name="Rectangle 22">
            <a:extLst>
              <a:ext uri="{FF2B5EF4-FFF2-40B4-BE49-F238E27FC236}">
                <a16:creationId xmlns:a16="http://schemas.microsoft.com/office/drawing/2014/main" id="{BC0A6726-5442-4042-B134-410C07D7D832}"/>
              </a:ext>
            </a:extLst>
          </p:cNvPr>
          <p:cNvSpPr>
            <a:spLocks noChangeArrowheads="1"/>
          </p:cNvSpPr>
          <p:nvPr/>
        </p:nvSpPr>
        <p:spPr bwMode="gray">
          <a:xfrm>
            <a:off x="5003978" y="7787050"/>
            <a:ext cx="1374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chemeClr val="tx2"/>
                </a:solidFill>
                <a:latin typeface="Trebuchet MS" panose="020B0603020202020204" pitchFamily="34" charset="0"/>
              </a:defRPr>
            </a:lvl1pPr>
            <a:lvl2pPr marL="742950" indent="-285750" eaLnBrk="0" hangingPunct="0">
              <a:defRPr sz="4000" b="1">
                <a:solidFill>
                  <a:schemeClr val="tx2"/>
                </a:solidFill>
                <a:latin typeface="Trebuchet MS" panose="020B0603020202020204" pitchFamily="34" charset="0"/>
              </a:defRPr>
            </a:lvl2pPr>
            <a:lvl3pPr marL="1143000" indent="-228600" eaLnBrk="0" hangingPunct="0">
              <a:defRPr sz="4000" b="1">
                <a:solidFill>
                  <a:schemeClr val="tx2"/>
                </a:solidFill>
                <a:latin typeface="Trebuchet MS" panose="020B0603020202020204" pitchFamily="34" charset="0"/>
              </a:defRPr>
            </a:lvl3pPr>
            <a:lvl4pPr marL="1600200" indent="-228600" eaLnBrk="0" hangingPunct="0">
              <a:defRPr sz="4000" b="1">
                <a:solidFill>
                  <a:schemeClr val="tx2"/>
                </a:solidFill>
                <a:latin typeface="Trebuchet MS" panose="020B0603020202020204" pitchFamily="34" charset="0"/>
              </a:defRPr>
            </a:lvl4pPr>
            <a:lvl5pPr marL="2057400" indent="-228600" eaLnBrk="0" hangingPunct="0">
              <a:defRPr sz="4000" b="1">
                <a:solidFill>
                  <a:schemeClr val="tx2"/>
                </a:solidFill>
                <a:latin typeface="Trebuchet MS" panose="020B0603020202020204" pitchFamily="34" charset="0"/>
              </a:defRPr>
            </a:lvl5pPr>
            <a:lvl6pPr marL="2514600" indent="-228600" algn="ctr" eaLnBrk="0" fontAlgn="base" hangingPunct="0">
              <a:spcBef>
                <a:spcPct val="0"/>
              </a:spcBef>
              <a:spcAft>
                <a:spcPct val="0"/>
              </a:spcAft>
              <a:defRPr sz="4000" b="1">
                <a:solidFill>
                  <a:schemeClr val="tx2"/>
                </a:solidFill>
                <a:latin typeface="Trebuchet MS" panose="020B0603020202020204" pitchFamily="34" charset="0"/>
              </a:defRPr>
            </a:lvl6pPr>
            <a:lvl7pPr marL="2971800" indent="-228600" algn="ctr" eaLnBrk="0" fontAlgn="base" hangingPunct="0">
              <a:spcBef>
                <a:spcPct val="0"/>
              </a:spcBef>
              <a:spcAft>
                <a:spcPct val="0"/>
              </a:spcAft>
              <a:defRPr sz="4000" b="1">
                <a:solidFill>
                  <a:schemeClr val="tx2"/>
                </a:solidFill>
                <a:latin typeface="Trebuchet MS" panose="020B0603020202020204" pitchFamily="34" charset="0"/>
              </a:defRPr>
            </a:lvl7pPr>
            <a:lvl8pPr marL="3429000" indent="-228600" algn="ctr" eaLnBrk="0" fontAlgn="base" hangingPunct="0">
              <a:spcBef>
                <a:spcPct val="0"/>
              </a:spcBef>
              <a:spcAft>
                <a:spcPct val="0"/>
              </a:spcAft>
              <a:defRPr sz="4000" b="1">
                <a:solidFill>
                  <a:schemeClr val="tx2"/>
                </a:solidFill>
                <a:latin typeface="Trebuchet MS" panose="020B0603020202020204" pitchFamily="34" charset="0"/>
              </a:defRPr>
            </a:lvl8pPr>
            <a:lvl9pPr marL="3886200" indent="-228600" algn="ctr" eaLnBrk="0" fontAlgn="base" hangingPunct="0">
              <a:spcBef>
                <a:spcPct val="0"/>
              </a:spcBef>
              <a:spcAft>
                <a:spcPct val="0"/>
              </a:spcAft>
              <a:defRPr sz="4000" b="1">
                <a:solidFill>
                  <a:schemeClr val="tx2"/>
                </a:solidFill>
                <a:latin typeface="Trebuchet MS" panose="020B0603020202020204" pitchFamily="34" charset="0"/>
              </a:defRPr>
            </a:lvl9pPr>
          </a:lstStyle>
          <a:p>
            <a:pPr algn="ctr" eaLnBrk="1" hangingPunct="1"/>
            <a:r>
              <a:rPr lang="en-US" altLang="ja-JP" sz="1600" dirty="0">
                <a:solidFill>
                  <a:srgbClr val="FFFFFF"/>
                </a:solidFill>
                <a:latin typeface="Meiryo UI" panose="020B0604030504040204" pitchFamily="50" charset="-128"/>
                <a:ea typeface="Meiryo UI" panose="020B0604030504040204" pitchFamily="50" charset="-128"/>
                <a:cs typeface="Arial" panose="020B0604020202020204" pitchFamily="34" charset="0"/>
              </a:rPr>
              <a:t>1</a:t>
            </a:r>
            <a:r>
              <a:rPr lang="ja-JP" altLang="en-US" sz="1600" dirty="0">
                <a:solidFill>
                  <a:srgbClr val="FFFFFF"/>
                </a:solidFill>
                <a:latin typeface="Meiryo UI" panose="020B0604030504040204" pitchFamily="50" charset="-128"/>
                <a:ea typeface="Meiryo UI" panose="020B0604030504040204" pitchFamily="50" charset="-128"/>
                <a:cs typeface="Arial" panose="020B0604020202020204" pitchFamily="34" charset="0"/>
              </a:rPr>
              <a:t>企業</a:t>
            </a:r>
            <a:endParaRPr lang="en-US" altLang="ja-JP" sz="1600" dirty="0">
              <a:solidFill>
                <a:srgbClr val="FFFFFF"/>
              </a:solidFill>
              <a:latin typeface="Meiryo UI" panose="020B0604030504040204" pitchFamily="50" charset="-128"/>
              <a:ea typeface="Meiryo UI" panose="020B0604030504040204" pitchFamily="50" charset="-128"/>
              <a:cs typeface="Arial" panose="020B0604020202020204" pitchFamily="34" charset="0"/>
            </a:endParaRPr>
          </a:p>
          <a:p>
            <a:pPr algn="ctr" eaLnBrk="1" hangingPunct="1"/>
            <a:r>
              <a:rPr lang="en-US" altLang="ja-JP" sz="1600" dirty="0">
                <a:solidFill>
                  <a:srgbClr val="FFFFFF"/>
                </a:solidFill>
                <a:latin typeface="Meiryo UI" panose="020B0604030504040204" pitchFamily="50" charset="-128"/>
                <a:ea typeface="Meiryo UI" panose="020B0604030504040204" pitchFamily="50" charset="-128"/>
                <a:cs typeface="Arial" panose="020B0604020202020204" pitchFamily="34" charset="0"/>
              </a:rPr>
              <a:t>100</a:t>
            </a:r>
            <a:r>
              <a:rPr lang="ja-JP" altLang="en-US" sz="1600" dirty="0">
                <a:solidFill>
                  <a:srgbClr val="FFFFFF"/>
                </a:solidFill>
                <a:latin typeface="Meiryo UI" panose="020B0604030504040204" pitchFamily="50" charset="-128"/>
                <a:ea typeface="Meiryo UI" panose="020B0604030504040204" pitchFamily="50" charset="-128"/>
                <a:cs typeface="Arial" panose="020B0604020202020204" pitchFamily="34" charset="0"/>
              </a:rPr>
              <a:t>名まで</a:t>
            </a:r>
            <a:endParaRPr lang="en-US" altLang="ja-JP" sz="1600" dirty="0">
              <a:solidFill>
                <a:srgbClr val="FFFFFF"/>
              </a:solidFill>
              <a:latin typeface="Meiryo UI" panose="020B0604030504040204" pitchFamily="50" charset="-128"/>
              <a:ea typeface="Meiryo UI" panose="020B0604030504040204" pitchFamily="50" charset="-128"/>
              <a:cs typeface="Arial" panose="020B0604020202020204" pitchFamily="34" charset="0"/>
            </a:endParaRPr>
          </a:p>
        </p:txBody>
      </p:sp>
      <p:pic>
        <p:nvPicPr>
          <p:cNvPr id="44" name="Picture 2">
            <a:extLst>
              <a:ext uri="{FF2B5EF4-FFF2-40B4-BE49-F238E27FC236}">
                <a16:creationId xmlns:a16="http://schemas.microsoft.com/office/drawing/2014/main" id="{001B8726-1CD8-471B-A859-68AD612F2F4E}"/>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1934972" y="9436629"/>
            <a:ext cx="2808312" cy="265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Rectangle 26">
            <a:extLst>
              <a:ext uri="{FF2B5EF4-FFF2-40B4-BE49-F238E27FC236}">
                <a16:creationId xmlns:a16="http://schemas.microsoft.com/office/drawing/2014/main" id="{1DD9D2ED-D63C-4CF9-9B6F-DF8C6D8C28B8}"/>
              </a:ext>
            </a:extLst>
          </p:cNvPr>
          <p:cNvSpPr>
            <a:spLocks noChangeArrowheads="1"/>
          </p:cNvSpPr>
          <p:nvPr/>
        </p:nvSpPr>
        <p:spPr bwMode="gray">
          <a:xfrm>
            <a:off x="689960" y="8757897"/>
            <a:ext cx="6594827" cy="615553"/>
          </a:xfrm>
          <a:prstGeom prst="rect">
            <a:avLst/>
          </a:prstGeom>
          <a:noFill/>
          <a:ln>
            <a:noFill/>
          </a:ln>
          <a:effectLst/>
          <a:extLst>
            <a:ext uri="{909E8E84-426E-40DD-AFC4-6F175D3DCCD1}">
              <a14:hiddenFill xmlns:a14="http://schemas.microsoft.com/office/drawing/2010/main">
                <a:gradFill rotWithShape="1">
                  <a:gsLst>
                    <a:gs pos="0">
                      <a:srgbClr val="9BBB59"/>
                    </a:gs>
                    <a:gs pos="92999">
                      <a:srgbClr val="C3D69B"/>
                    </a:gs>
                    <a:gs pos="100000">
                      <a:srgbClr val="C3D69B"/>
                    </a:gs>
                  </a:gsLst>
                  <a:lin ang="0" scaled="1"/>
                </a:gra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p>
            <a:pPr>
              <a:spcBef>
                <a:spcPct val="50000"/>
              </a:spcBef>
              <a:buSzPct val="80000"/>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50" dirty="0">
                <a:latin typeface="Meiryo UI" panose="020B0604030504040204" pitchFamily="50" charset="-128"/>
                <a:ea typeface="Meiryo UI" panose="020B0604030504040204" pitchFamily="50" charset="-128"/>
                <a:cs typeface="Arial" panose="020B0604020202020204" pitchFamily="34" charset="0"/>
              </a:rPr>
              <a:t>訓練メールサービスは</a:t>
            </a:r>
            <a:r>
              <a:rPr lang="en-US" altLang="ja-JP" sz="1050" dirty="0">
                <a:latin typeface="Meiryo UI" panose="020B0604030504040204" pitchFamily="50" charset="-128"/>
                <a:ea typeface="Meiryo UI" panose="020B0604030504040204" pitchFamily="50" charset="-128"/>
                <a:cs typeface="Arial" panose="020B0604020202020204" pitchFamily="34" charset="0"/>
              </a:rPr>
              <a:t>(</a:t>
            </a:r>
            <a:r>
              <a:rPr lang="ja-JP" altLang="en-US" sz="1050" dirty="0">
                <a:latin typeface="Meiryo UI" panose="020B0604030504040204" pitchFamily="50" charset="-128"/>
                <a:ea typeface="Meiryo UI" panose="020B0604030504040204" pitchFamily="50" charset="-128"/>
                <a:cs typeface="Arial" panose="020B0604020202020204" pitchFamily="34" charset="0"/>
              </a:rPr>
              <a:t>株</a:t>
            </a:r>
            <a:r>
              <a:rPr lang="en-US" altLang="ja-JP" sz="1050" dirty="0">
                <a:latin typeface="Meiryo UI" panose="020B0604030504040204" pitchFamily="50" charset="-128"/>
                <a:ea typeface="Meiryo UI" panose="020B0604030504040204" pitchFamily="50" charset="-128"/>
                <a:cs typeface="Arial" panose="020B0604020202020204" pitchFamily="34" charset="0"/>
              </a:rPr>
              <a:t>)</a:t>
            </a:r>
            <a:r>
              <a:rPr lang="ja-JP" altLang="en-US" sz="1050" dirty="0">
                <a:latin typeface="Meiryo UI" panose="020B0604030504040204" pitchFamily="50" charset="-128"/>
                <a:ea typeface="Meiryo UI" panose="020B0604030504040204" pitchFamily="50" charset="-128"/>
                <a:cs typeface="Arial" panose="020B0604020202020204" pitchFamily="34" charset="0"/>
              </a:rPr>
              <a:t>神戸デジタル・ラボ社が実施する「標的型攻撃メール訓練サービス</a:t>
            </a:r>
            <a:r>
              <a:rPr lang="en-US" altLang="ja-JP" sz="1050" dirty="0" err="1">
                <a:latin typeface="Meiryo UI" panose="020B0604030504040204" pitchFamily="50" charset="-128"/>
                <a:ea typeface="Meiryo UI" panose="020B0604030504040204" pitchFamily="50" charset="-128"/>
                <a:cs typeface="Arial" panose="020B0604020202020204" pitchFamily="34" charset="0"/>
              </a:rPr>
              <a:t>Selphish</a:t>
            </a:r>
            <a:r>
              <a:rPr lang="ja-JP" altLang="en-US" sz="1050" dirty="0">
                <a:latin typeface="Meiryo UI" panose="020B0604030504040204" pitchFamily="50" charset="-128"/>
                <a:ea typeface="Meiryo UI" panose="020B0604030504040204" pitchFamily="50" charset="-128"/>
                <a:cs typeface="Arial" panose="020B0604020202020204" pitchFamily="34" charset="0"/>
              </a:rPr>
              <a:t>」です。</a:t>
            </a:r>
            <a:r>
              <a:rPr lang="en-US" altLang="ja-JP" sz="1050" dirty="0">
                <a:latin typeface="Meiryo UI" panose="020B0604030504040204" pitchFamily="50" charset="-128"/>
                <a:ea typeface="Meiryo UI" panose="020B0604030504040204" pitchFamily="50" charset="-128"/>
                <a:cs typeface="Arial" panose="020B0604020202020204" pitchFamily="34" charset="0"/>
              </a:rPr>
              <a:t/>
            </a:r>
            <a:br>
              <a:rPr lang="en-US" altLang="ja-JP" sz="1050" dirty="0">
                <a:latin typeface="Meiryo UI" panose="020B0604030504040204" pitchFamily="50" charset="-128"/>
                <a:ea typeface="Meiryo UI" panose="020B0604030504040204" pitchFamily="50" charset="-128"/>
                <a:cs typeface="Arial" panose="020B0604020202020204" pitchFamily="34" charset="0"/>
              </a:rPr>
            </a:br>
            <a:r>
              <a:rPr lang="ja-JP" altLang="en-US" sz="1050" dirty="0">
                <a:latin typeface="Meiryo UI" panose="020B0604030504040204" pitchFamily="50" charset="-128"/>
                <a:ea typeface="Meiryo UI" panose="020B0604030504040204" pitchFamily="50" charset="-128"/>
                <a:cs typeface="Arial" panose="020B0604020202020204" pitchFamily="34" charset="0"/>
              </a:rPr>
              <a:t>　　　</a:t>
            </a:r>
            <a:r>
              <a:rPr lang="ja-JP" altLang="en-US" sz="800" dirty="0">
                <a:latin typeface="Meiryo UI" panose="020B0604030504040204" pitchFamily="50" charset="-128"/>
                <a:ea typeface="Meiryo UI" panose="020B0604030504040204" pitchFamily="50" charset="-128"/>
                <a:cs typeface="Arial" panose="020B0604020202020204" pitchFamily="34" charset="0"/>
              </a:rPr>
              <a:t>（</a:t>
            </a:r>
            <a:r>
              <a:rPr lang="en-US" altLang="ja-JP" sz="800" dirty="0">
                <a:latin typeface="Meiryo UI" panose="020B0604030504040204" pitchFamily="50" charset="-128"/>
                <a:ea typeface="Meiryo UI" panose="020B0604030504040204" pitchFamily="50" charset="-128"/>
                <a:cs typeface="Arial" panose="020B0604020202020204" pitchFamily="34" charset="0"/>
              </a:rPr>
              <a:t>https://www.kdl.co.jp/service/pd-measure/selphish.html/</a:t>
            </a:r>
            <a:r>
              <a:rPr lang="ja-JP" altLang="en-US" sz="800" dirty="0">
                <a:latin typeface="Meiryo UI" panose="020B0604030504040204" pitchFamily="50" charset="-128"/>
                <a:ea typeface="Meiryo UI" panose="020B0604030504040204" pitchFamily="50" charset="-128"/>
                <a:cs typeface="Arial" panose="020B0604020202020204" pitchFamily="34" charset="0"/>
              </a:rPr>
              <a:t>）</a:t>
            </a:r>
            <a:r>
              <a:rPr lang="en-US" altLang="ja-JP" sz="800" dirty="0">
                <a:latin typeface="Meiryo UI" panose="020B0604030504040204" pitchFamily="50" charset="-128"/>
                <a:ea typeface="Meiryo UI" panose="020B0604030504040204" pitchFamily="50" charset="-128"/>
                <a:cs typeface="Arial" panose="020B0604020202020204" pitchFamily="34" charset="0"/>
              </a:rPr>
              <a:t/>
            </a:r>
            <a:br>
              <a:rPr lang="en-US" altLang="ja-JP" sz="800" dirty="0">
                <a:latin typeface="Meiryo UI" panose="020B0604030504040204" pitchFamily="50" charset="-128"/>
                <a:ea typeface="Meiryo UI" panose="020B0604030504040204" pitchFamily="50" charset="-128"/>
                <a:cs typeface="Arial" panose="020B0604020202020204" pitchFamily="34" charset="0"/>
              </a:rPr>
            </a:br>
            <a:r>
              <a:rPr lang="ja-JP" altLang="en-US" sz="1050" dirty="0">
                <a:latin typeface="Meiryo UI" panose="020B0604030504040204" pitchFamily="50" charset="-128"/>
                <a:ea typeface="Meiryo UI" panose="020B0604030504040204" pitchFamily="50" charset="-128"/>
                <a:cs typeface="Arial" panose="020B0604020202020204" pitchFamily="34" charset="0"/>
              </a:rPr>
              <a:t>　　 訓練実施の際は、別途申込が必要となります。</a:t>
            </a:r>
            <a:endParaRPr lang="en-US" altLang="ja-JP" sz="1050" dirty="0">
              <a:latin typeface="Meiryo UI" panose="020B0604030504040204" pitchFamily="50" charset="-128"/>
              <a:ea typeface="Meiryo UI" panose="020B0604030504040204" pitchFamily="50" charset="-128"/>
              <a:cs typeface="Arial" panose="020B0604020202020204" pitchFamily="34" charset="0"/>
            </a:endParaRPr>
          </a:p>
        </p:txBody>
      </p:sp>
      <p:pic>
        <p:nvPicPr>
          <p:cNvPr id="46" name="図 45">
            <a:extLst>
              <a:ext uri="{FF2B5EF4-FFF2-40B4-BE49-F238E27FC236}">
                <a16:creationId xmlns:a16="http://schemas.microsoft.com/office/drawing/2014/main" id="{C3C6780E-4097-4F2B-9082-3683B4D0D21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77783" y="8855878"/>
            <a:ext cx="443773" cy="439268"/>
          </a:xfrm>
          <a:prstGeom prst="rect">
            <a:avLst/>
          </a:prstGeom>
        </p:spPr>
      </p:pic>
      <p:pic>
        <p:nvPicPr>
          <p:cNvPr id="47" name="Picture 44" descr="Picture2">
            <a:extLst>
              <a:ext uri="{FF2B5EF4-FFF2-40B4-BE49-F238E27FC236}">
                <a16:creationId xmlns:a16="http://schemas.microsoft.com/office/drawing/2014/main" id="{A91BFA0B-8E57-42E5-8D3A-027CDC5B13FD}"/>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gray">
          <a:xfrm>
            <a:off x="5175132" y="7537935"/>
            <a:ext cx="1054637" cy="452418"/>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112">
            <a:extLst>
              <a:ext uri="{FF2B5EF4-FFF2-40B4-BE49-F238E27FC236}">
                <a16:creationId xmlns:a16="http://schemas.microsoft.com/office/drawing/2014/main" id="{63037C51-4050-4943-B0B0-BD23F706AA70}"/>
              </a:ext>
            </a:extLst>
          </p:cNvPr>
          <p:cNvSpPr txBox="1">
            <a:spLocks noChangeArrowheads="1"/>
          </p:cNvSpPr>
          <p:nvPr/>
        </p:nvSpPr>
        <p:spPr>
          <a:xfrm>
            <a:off x="222369" y="5342150"/>
            <a:ext cx="2690456" cy="58729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en-US" altLang="ja-JP" sz="1600" b="1" dirty="0" smtClean="0">
                <a:latin typeface="Meiryo UI" panose="020B0604030504040204" pitchFamily="50" charset="-128"/>
                <a:ea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rPr>
              <a:t>講師紹介</a:t>
            </a:r>
            <a:r>
              <a:rPr lang="en-US" altLang="ja-JP" sz="1600" b="1" dirty="0" smtClean="0">
                <a:latin typeface="Meiryo UI" panose="020B0604030504040204" pitchFamily="50" charset="-128"/>
                <a:ea typeface="Meiryo UI" panose="020B0604030504040204" pitchFamily="50" charset="-128"/>
              </a:rPr>
              <a:t>】</a:t>
            </a:r>
            <a:endParaRPr lang="en-US" altLang="ja-JP" sz="1600" b="1" dirty="0">
              <a:latin typeface="Meiryo UI" panose="020B0604030504040204" pitchFamily="50" charset="-128"/>
              <a:ea typeface="Meiryo UI" panose="020B0604030504040204" pitchFamily="50" charset="-128"/>
            </a:endParaRPr>
          </a:p>
        </p:txBody>
      </p:sp>
      <p:sp>
        <p:nvSpPr>
          <p:cNvPr id="50" name="AutoShape 15">
            <a:extLst>
              <a:ext uri="{FF2B5EF4-FFF2-40B4-BE49-F238E27FC236}">
                <a16:creationId xmlns:a16="http://schemas.microsoft.com/office/drawing/2014/main" id="{041515CA-1B10-44A8-8349-01A5634EC9FD}"/>
              </a:ext>
            </a:extLst>
          </p:cNvPr>
          <p:cNvSpPr>
            <a:spLocks noChangeAspect="1" noChangeArrowheads="1"/>
          </p:cNvSpPr>
          <p:nvPr/>
        </p:nvSpPr>
        <p:spPr bwMode="gray">
          <a:xfrm>
            <a:off x="330899" y="6098485"/>
            <a:ext cx="6399348" cy="1193034"/>
          </a:xfrm>
          <a:prstGeom prst="roundRect">
            <a:avLst>
              <a:gd name="adj" fmla="val 8282"/>
            </a:avLst>
          </a:prstGeom>
          <a:solidFill>
            <a:srgbClr val="FFFFFF"/>
          </a:solidFill>
          <a:ln w="19050" cap="rnd">
            <a:solidFill>
              <a:srgbClr val="4D4D4D"/>
            </a:solidFill>
            <a:prstDash val="sysDot"/>
            <a:round/>
            <a:headEnd/>
            <a:tailEnd/>
          </a:ln>
        </p:spPr>
        <p:txBody>
          <a:bodyPr wrap="none" anchor="ctr"/>
          <a:lstStyle>
            <a:lvl1pPr eaLnBrk="0" hangingPunct="0">
              <a:defRPr sz="4000" b="1">
                <a:solidFill>
                  <a:schemeClr val="tx2"/>
                </a:solidFill>
                <a:latin typeface="Trebuchet MS" panose="020B0603020202020204" pitchFamily="34" charset="0"/>
              </a:defRPr>
            </a:lvl1pPr>
            <a:lvl2pPr marL="742950" indent="-285750" eaLnBrk="0" hangingPunct="0">
              <a:defRPr sz="4000" b="1">
                <a:solidFill>
                  <a:schemeClr val="tx2"/>
                </a:solidFill>
                <a:latin typeface="Trebuchet MS" panose="020B0603020202020204" pitchFamily="34" charset="0"/>
              </a:defRPr>
            </a:lvl2pPr>
            <a:lvl3pPr marL="1143000" indent="-228600" eaLnBrk="0" hangingPunct="0">
              <a:defRPr sz="4000" b="1">
                <a:solidFill>
                  <a:schemeClr val="tx2"/>
                </a:solidFill>
                <a:latin typeface="Trebuchet MS" panose="020B0603020202020204" pitchFamily="34" charset="0"/>
              </a:defRPr>
            </a:lvl3pPr>
            <a:lvl4pPr marL="1600200" indent="-228600" eaLnBrk="0" hangingPunct="0">
              <a:defRPr sz="4000" b="1">
                <a:solidFill>
                  <a:schemeClr val="tx2"/>
                </a:solidFill>
                <a:latin typeface="Trebuchet MS" panose="020B0603020202020204" pitchFamily="34" charset="0"/>
              </a:defRPr>
            </a:lvl4pPr>
            <a:lvl5pPr marL="2057400" indent="-228600" eaLnBrk="0" hangingPunct="0">
              <a:defRPr sz="4000" b="1">
                <a:solidFill>
                  <a:schemeClr val="tx2"/>
                </a:solidFill>
                <a:latin typeface="Trebuchet MS" panose="020B0603020202020204" pitchFamily="34" charset="0"/>
              </a:defRPr>
            </a:lvl5pPr>
            <a:lvl6pPr marL="2514600" indent="-228600" algn="ctr" eaLnBrk="0" fontAlgn="base" hangingPunct="0">
              <a:spcBef>
                <a:spcPct val="0"/>
              </a:spcBef>
              <a:spcAft>
                <a:spcPct val="0"/>
              </a:spcAft>
              <a:defRPr sz="4000" b="1">
                <a:solidFill>
                  <a:schemeClr val="tx2"/>
                </a:solidFill>
                <a:latin typeface="Trebuchet MS" panose="020B0603020202020204" pitchFamily="34" charset="0"/>
              </a:defRPr>
            </a:lvl6pPr>
            <a:lvl7pPr marL="2971800" indent="-228600" algn="ctr" eaLnBrk="0" fontAlgn="base" hangingPunct="0">
              <a:spcBef>
                <a:spcPct val="0"/>
              </a:spcBef>
              <a:spcAft>
                <a:spcPct val="0"/>
              </a:spcAft>
              <a:defRPr sz="4000" b="1">
                <a:solidFill>
                  <a:schemeClr val="tx2"/>
                </a:solidFill>
                <a:latin typeface="Trebuchet MS" panose="020B0603020202020204" pitchFamily="34" charset="0"/>
              </a:defRPr>
            </a:lvl7pPr>
            <a:lvl8pPr marL="3429000" indent="-228600" algn="ctr" eaLnBrk="0" fontAlgn="base" hangingPunct="0">
              <a:spcBef>
                <a:spcPct val="0"/>
              </a:spcBef>
              <a:spcAft>
                <a:spcPct val="0"/>
              </a:spcAft>
              <a:defRPr sz="4000" b="1">
                <a:solidFill>
                  <a:schemeClr val="tx2"/>
                </a:solidFill>
                <a:latin typeface="Trebuchet MS" panose="020B0603020202020204" pitchFamily="34" charset="0"/>
              </a:defRPr>
            </a:lvl8pPr>
            <a:lvl9pPr marL="3886200" indent="-228600" algn="ctr" eaLnBrk="0" fontAlgn="base" hangingPunct="0">
              <a:spcBef>
                <a:spcPct val="0"/>
              </a:spcBef>
              <a:spcAft>
                <a:spcPct val="0"/>
              </a:spcAft>
              <a:defRPr sz="4000" b="1">
                <a:solidFill>
                  <a:schemeClr val="tx2"/>
                </a:solidFill>
                <a:latin typeface="Trebuchet MS" panose="020B0603020202020204" pitchFamily="34" charset="0"/>
              </a:defRPr>
            </a:lvl9pPr>
          </a:lstStyle>
          <a:p>
            <a:pPr algn="ctr" defTabSz="685800" eaLnBrk="1" fontAlgn="base" hangingPunct="1">
              <a:spcBef>
                <a:spcPct val="0"/>
              </a:spcBef>
              <a:spcAft>
                <a:spcPct val="0"/>
              </a:spcAft>
            </a:pPr>
            <a:endParaRPr kumimoji="0" lang="ja-JP" altLang="ja-JP" sz="1350" b="0">
              <a:solidFill>
                <a:srgbClr val="000000"/>
              </a:solidFill>
              <a:latin typeface="Arial" panose="020B0604020202020204" pitchFamily="34" charset="0"/>
            </a:endParaRPr>
          </a:p>
        </p:txBody>
      </p:sp>
      <p:pic>
        <p:nvPicPr>
          <p:cNvPr id="52" name="図 51">
            <a:extLst>
              <a:ext uri="{FF2B5EF4-FFF2-40B4-BE49-F238E27FC236}">
                <a16:creationId xmlns:a16="http://schemas.microsoft.com/office/drawing/2014/main" id="{6CE44BD4-92CB-4AE2-9068-E3CB5FC89149}"/>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03846" y="6118966"/>
            <a:ext cx="1368152" cy="1131517"/>
          </a:xfrm>
          <a:prstGeom prst="rect">
            <a:avLst/>
          </a:prstGeom>
        </p:spPr>
      </p:pic>
      <p:sp>
        <p:nvSpPr>
          <p:cNvPr id="54" name="AutoShape 6">
            <a:extLst>
              <a:ext uri="{FF2B5EF4-FFF2-40B4-BE49-F238E27FC236}">
                <a16:creationId xmlns:a16="http://schemas.microsoft.com/office/drawing/2014/main" id="{C3DAD1CC-E424-405B-AFBB-FAD6E59FCC98}"/>
              </a:ext>
            </a:extLst>
          </p:cNvPr>
          <p:cNvSpPr>
            <a:spLocks noChangeArrowheads="1"/>
          </p:cNvSpPr>
          <p:nvPr/>
        </p:nvSpPr>
        <p:spPr bwMode="gray">
          <a:xfrm>
            <a:off x="228475" y="5777649"/>
            <a:ext cx="3886200" cy="363247"/>
          </a:xfrm>
          <a:prstGeom prst="roundRect">
            <a:avLst>
              <a:gd name="adj" fmla="val 50000"/>
            </a:avLst>
          </a:prstGeom>
          <a:solidFill>
            <a:schemeClr val="accent1">
              <a:lumMod val="50000"/>
            </a:schemeClr>
          </a:solidFill>
          <a:ln w="19050">
            <a:solidFill>
              <a:schemeClr val="bg1"/>
            </a:solidFill>
            <a:round/>
            <a:headEnd/>
            <a:tailEnd/>
          </a:ln>
          <a:effectLst>
            <a:outerShdw dist="80322" dir="4293903" algn="ctr" rotWithShape="0">
              <a:schemeClr val="tx1">
                <a:alpha val="50000"/>
              </a:schemeClr>
            </a:outerShdw>
          </a:effectLst>
        </p:spPr>
        <p:txBody>
          <a:bodyPr wrap="none" anchor="ctr"/>
          <a:lstStyle/>
          <a:p>
            <a:endParaRPr lang="ja-JP" altLang="en-US" sz="1400" dirty="0">
              <a:latin typeface="Meiryo UI" panose="020B0604030504040204" pitchFamily="50" charset="-128"/>
              <a:ea typeface="Meiryo UI" panose="020B0604030504040204" pitchFamily="50" charset="-128"/>
            </a:endParaRPr>
          </a:p>
        </p:txBody>
      </p:sp>
      <p:sp>
        <p:nvSpPr>
          <p:cNvPr id="55" name="Text Box 12">
            <a:extLst>
              <a:ext uri="{FF2B5EF4-FFF2-40B4-BE49-F238E27FC236}">
                <a16:creationId xmlns:a16="http://schemas.microsoft.com/office/drawing/2014/main" id="{354A8D1E-B159-4C24-B9D8-5ABBC57C531A}"/>
              </a:ext>
            </a:extLst>
          </p:cNvPr>
          <p:cNvSpPr txBox="1">
            <a:spLocks noChangeArrowheads="1"/>
          </p:cNvSpPr>
          <p:nvPr/>
        </p:nvSpPr>
        <p:spPr bwMode="gray">
          <a:xfrm>
            <a:off x="777677" y="5797110"/>
            <a:ext cx="3227387" cy="307777"/>
          </a:xfrm>
          <a:prstGeom prst="rect">
            <a:avLst/>
          </a:prstGeom>
          <a:noFill/>
          <a:ln>
            <a:noFill/>
          </a:ln>
          <a:effectLst/>
          <a:extLst>
            <a:ext uri="{909E8E84-426E-40DD-AFC4-6F175D3DCCD1}">
              <a14:hiddenFill xmlns:a14="http://schemas.microsoft.com/office/drawing/2010/main">
                <a:gradFill rotWithShape="1">
                  <a:gsLst>
                    <a:gs pos="0">
                      <a:schemeClr val="accent2"/>
                    </a:gs>
                    <a:gs pos="100000">
                      <a:schemeClr val="accent2">
                        <a:gamma/>
                        <a:tint val="73725"/>
                        <a:invGamma/>
                      </a:scheme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1581" dir="3378596" algn="ctr" rotWithShape="0">
                    <a:schemeClr val="bg2">
                      <a:alpha val="50000"/>
                    </a:schemeClr>
                  </a:outerShdw>
                </a:effectLst>
              </a14:hiddenEffects>
            </a:ext>
          </a:extLst>
        </p:spPr>
        <p:txBody>
          <a:bodyPr>
            <a:spAutoFit/>
          </a:bodyPr>
          <a:lstStyle/>
          <a:p>
            <a:pPr>
              <a:spcBef>
                <a:spcPct val="50000"/>
              </a:spcBef>
            </a:pPr>
            <a:r>
              <a:rPr lang="ja-JP" altLang="en-US" sz="1400" b="1" dirty="0">
                <a:solidFill>
                  <a:schemeClr val="bg1"/>
                </a:solidFill>
                <a:latin typeface="Meiryo UI" panose="020B0604030504040204" pitchFamily="50" charset="-128"/>
                <a:ea typeface="Meiryo UI" panose="020B0604030504040204" pitchFamily="50" charset="-128"/>
                <a:cs typeface="Arial" panose="020B0604020202020204" pitchFamily="34" charset="0"/>
              </a:rPr>
              <a:t>山岡　裕明　氏</a:t>
            </a:r>
            <a:r>
              <a:rPr lang="ja-JP" altLang="en-US" sz="1400" dirty="0">
                <a:solidFill>
                  <a:schemeClr val="bg1"/>
                </a:solidFill>
                <a:latin typeface="Meiryo UI" panose="020B0604030504040204" pitchFamily="50" charset="-128"/>
                <a:ea typeface="Meiryo UI" panose="020B0604030504040204" pitchFamily="50" charset="-128"/>
                <a:cs typeface="Arial" panose="020B0604020202020204" pitchFamily="34" charset="0"/>
              </a:rPr>
              <a:t>　　　</a:t>
            </a:r>
            <a:r>
              <a:rPr lang="zh-TW" altLang="en-US" sz="1400" dirty="0">
                <a:solidFill>
                  <a:schemeClr val="bg1"/>
                </a:solidFill>
                <a:latin typeface="Meiryo UI" panose="020B0604030504040204" pitchFamily="50" charset="-128"/>
                <a:ea typeface="Meiryo UI" panose="020B0604030504040204" pitchFamily="50" charset="-128"/>
                <a:cs typeface="Arial" panose="020B0604020202020204" pitchFamily="34" charset="0"/>
              </a:rPr>
              <a:t>八雲法律事務所</a:t>
            </a:r>
            <a:endParaRPr lang="en-US" altLang="ja-JP" sz="1400" dirty="0">
              <a:solidFill>
                <a:schemeClr val="bg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56" name="正方形/長方形 55">
            <a:extLst>
              <a:ext uri="{FF2B5EF4-FFF2-40B4-BE49-F238E27FC236}">
                <a16:creationId xmlns:a16="http://schemas.microsoft.com/office/drawing/2014/main" id="{FC92A786-BE96-4FE4-9E90-52590575AA0C}"/>
              </a:ext>
            </a:extLst>
          </p:cNvPr>
          <p:cNvSpPr/>
          <p:nvPr/>
        </p:nvSpPr>
        <p:spPr>
          <a:xfrm>
            <a:off x="1741071" y="6236351"/>
            <a:ext cx="4882558" cy="1200329"/>
          </a:xfrm>
          <a:prstGeom prst="rect">
            <a:avLst/>
          </a:prstGeom>
        </p:spPr>
        <p:txBody>
          <a:bodyPr wrap="square">
            <a:spAutoFit/>
          </a:bodyPr>
          <a:lstStyle/>
          <a:p>
            <a:pPr algn="just">
              <a:spcAft>
                <a:spcPts val="0"/>
              </a:spcAft>
            </a:pP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弁護士・</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情報処理安全確保支援士。</a:t>
            </a:r>
          </a:p>
          <a:p>
            <a:pPr algn="just">
              <a:spcAft>
                <a:spcPts val="0"/>
              </a:spcAft>
            </a:pP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カリフォルニア大学バークレー校情報大学院</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 Master of Information and </a:t>
            </a:r>
            <a:r>
              <a:rPr lang="en-US" altLang="ja-JP" sz="1200" kern="100" dirty="0" err="1">
                <a:latin typeface="Meiryo UI" panose="020B0604030504040204" pitchFamily="50" charset="-128"/>
                <a:ea typeface="Meiryo UI" panose="020B0604030504040204" pitchFamily="50" charset="-128"/>
                <a:cs typeface="Times New Roman" panose="02020603050405020304" pitchFamily="18" charset="0"/>
              </a:rPr>
              <a:t>CyberSecurity</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修了。内閣サイバーセキュリティセンタータスクフォース構成員（</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2019</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年～</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rPr>
              <a:t>2020</a:t>
            </a:r>
            <a:r>
              <a:rPr lang="ja-JP" altLang="ja-JP" sz="1200" kern="100" dirty="0">
                <a:latin typeface="Meiryo UI" panose="020B0604030504040204" pitchFamily="50" charset="-128"/>
                <a:ea typeface="Meiryo UI" panose="020B0604030504040204" pitchFamily="50" charset="-128"/>
                <a:cs typeface="Times New Roman" panose="02020603050405020304" pitchFamily="18" charset="0"/>
              </a:rPr>
              <a:t>年）を務める。法律及び技術的見地から企業のサイバーインシデント対応を専門に扱う。</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r>
              <a:rPr lang="en-US" altLang="ja-JP" sz="1200" kern="100" dirty="0">
                <a:latin typeface="Meiryo UI" panose="020B0604030504040204" pitchFamily="50" charset="-128"/>
                <a:ea typeface="Meiryo UI" panose="020B0604030504040204" pitchFamily="50" charset="-128"/>
                <a:cs typeface="Times New Roman" panose="02020603050405020304" pitchFamily="18" charset="0"/>
                <a:hlinkClick r:id="rId10"/>
              </a:rPr>
              <a:t>https://www.ykm-law.jp/</a:t>
            </a:r>
            <a:r>
              <a:rPr lang="ja-JP" altLang="en-US" sz="1200" kern="100" dirty="0">
                <a:latin typeface="Meiryo UI" panose="020B0604030504040204" pitchFamily="50" charset="-128"/>
                <a:ea typeface="Meiryo UI" panose="020B0604030504040204" pitchFamily="50" charset="-128"/>
                <a:cs typeface="Times New Roman" panose="02020603050405020304" pitchFamily="18" charset="0"/>
              </a:rPr>
              <a:t>　</a:t>
            </a:r>
            <a:endParaRPr lang="en-US" altLang="ja-JP" sz="1200"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endParaRPr lang="ja-JP" altLang="ja-JP" sz="1200"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2" name="正方形/長方形 21">
            <a:extLst>
              <a:ext uri="{FF2B5EF4-FFF2-40B4-BE49-F238E27FC236}">
                <a16:creationId xmlns:a16="http://schemas.microsoft.com/office/drawing/2014/main" id="{B10F0A7B-353D-478B-B3F3-E1DDD1B791CC}"/>
              </a:ext>
            </a:extLst>
          </p:cNvPr>
          <p:cNvSpPr/>
          <p:nvPr/>
        </p:nvSpPr>
        <p:spPr>
          <a:xfrm>
            <a:off x="189873" y="3872355"/>
            <a:ext cx="6523866" cy="1392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Meiryo UI" panose="020B0604030504040204" pitchFamily="50" charset="-128"/>
                <a:ea typeface="Meiryo UI" panose="020B0604030504040204" pitchFamily="50" charset="-128"/>
              </a:rPr>
              <a:t>改正個人情報保護法</a:t>
            </a:r>
            <a:r>
              <a:rPr kumimoji="1" lang="ja-JP" altLang="en-US" sz="1400" dirty="0" smtClean="0">
                <a:solidFill>
                  <a:schemeClr val="tx1"/>
                </a:solidFill>
                <a:latin typeface="Meiryo UI" panose="020B0604030504040204" pitchFamily="50" charset="-128"/>
                <a:ea typeface="Meiryo UI" panose="020B0604030504040204" pitchFamily="50" charset="-128"/>
              </a:rPr>
              <a:t>が</a:t>
            </a:r>
            <a:r>
              <a:rPr kumimoji="1" lang="en-US" altLang="ja-JP" sz="1400" b="1" dirty="0">
                <a:solidFill>
                  <a:srgbClr val="FF0000"/>
                </a:solidFill>
                <a:latin typeface="Meiryo UI" panose="020B0604030504040204" pitchFamily="50" charset="-128"/>
                <a:ea typeface="Meiryo UI" panose="020B0604030504040204" pitchFamily="50" charset="-128"/>
              </a:rPr>
              <a:t>2022</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4</a:t>
            </a:r>
            <a:r>
              <a:rPr kumimoji="1" lang="ja-JP" altLang="en-US" sz="1400" b="1" dirty="0" smtClean="0">
                <a:solidFill>
                  <a:srgbClr val="FF0000"/>
                </a:solidFill>
                <a:latin typeface="Meiryo UI" panose="020B0604030504040204" pitchFamily="50" charset="-128"/>
                <a:ea typeface="Meiryo UI" panose="020B0604030504040204" pitchFamily="50" charset="-128"/>
              </a:rPr>
              <a:t>月</a:t>
            </a:r>
            <a:r>
              <a:rPr kumimoji="1" lang="ja-JP" altLang="en-US" sz="1400" dirty="0" smtClean="0">
                <a:solidFill>
                  <a:schemeClr val="tx1"/>
                </a:solidFill>
                <a:latin typeface="Meiryo UI" panose="020B0604030504040204" pitchFamily="50" charset="-128"/>
                <a:ea typeface="Meiryo UI" panose="020B0604030504040204" pitchFamily="50" charset="-128"/>
              </a:rPr>
              <a:t>施行されました。</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今回の改正では「個人の権利の拡充」「事業者の守るべき責務の追加」「ペナルティの強化」がポイントとして挙げられます。</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世界的にも「</a:t>
            </a:r>
            <a:r>
              <a:rPr kumimoji="1" lang="en-US" altLang="ja-JP" sz="1400" dirty="0" err="1" smtClean="0">
                <a:solidFill>
                  <a:schemeClr val="tx1"/>
                </a:solidFill>
                <a:latin typeface="Meiryo UI" panose="020B0604030504040204" pitchFamily="50" charset="-128"/>
                <a:ea typeface="Meiryo UI" panose="020B0604030504040204" pitchFamily="50" charset="-128"/>
              </a:rPr>
              <a:t>Emotet</a:t>
            </a:r>
            <a:r>
              <a:rPr kumimoji="1" lang="ja-JP" altLang="en-US" sz="1400" dirty="0" smtClean="0">
                <a:solidFill>
                  <a:schemeClr val="tx1"/>
                </a:solidFill>
                <a:latin typeface="Meiryo UI" panose="020B0604030504040204" pitchFamily="50" charset="-128"/>
                <a:ea typeface="Meiryo UI" panose="020B0604030504040204" pitchFamily="50" charset="-128"/>
              </a:rPr>
              <a:t>」の被害件数はこれまでにない件数で報告があり、ますます巧妙化しています。それに加え、サイバー攻撃の被害も後をたたない状況です。</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本セミナーでは、法改正施行後の現状を交えながら、企業ができる対策、事故発生後にどのように行動すればよいかといった内容をお伝えします</a:t>
            </a:r>
            <a:endParaRPr kumimoji="1" lang="en-US" altLang="ja-JP" sz="1400" dirty="0" smtClean="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59938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5218" y="-32846"/>
            <a:ext cx="6881043" cy="6582659"/>
          </a:xfrm>
          <a:prstGeom prst="rect">
            <a:avLst/>
          </a:prstGeom>
        </p:spPr>
      </p:pic>
      <p:sp>
        <p:nvSpPr>
          <p:cNvPr id="16" name="正方形/長方形 15">
            <a:extLst>
              <a:ext uri="{FF2B5EF4-FFF2-40B4-BE49-F238E27FC236}">
                <a16:creationId xmlns:a16="http://schemas.microsoft.com/office/drawing/2014/main" id="{FA209CB3-44A4-4FE6-B98A-1F0D1B9F88A7}"/>
              </a:ext>
            </a:extLst>
          </p:cNvPr>
          <p:cNvSpPr/>
          <p:nvPr/>
        </p:nvSpPr>
        <p:spPr>
          <a:xfrm>
            <a:off x="239439" y="3207221"/>
            <a:ext cx="6453079" cy="2492544"/>
          </a:xfrm>
          <a:prstGeom prst="rect">
            <a:avLst/>
          </a:prstGeom>
          <a:solidFill>
            <a:schemeClr val="bg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7" name="正方形/長方形 16">
            <a:extLst>
              <a:ext uri="{FF2B5EF4-FFF2-40B4-BE49-F238E27FC236}">
                <a16:creationId xmlns:a16="http://schemas.microsoft.com/office/drawing/2014/main" id="{E355399B-650A-4CBD-B110-BFC768812F64}"/>
              </a:ext>
            </a:extLst>
          </p:cNvPr>
          <p:cNvSpPr/>
          <p:nvPr/>
        </p:nvSpPr>
        <p:spPr>
          <a:xfrm>
            <a:off x="397856" y="3453742"/>
            <a:ext cx="6250350" cy="2169825"/>
          </a:xfrm>
          <a:prstGeom prst="rect">
            <a:avLst/>
          </a:prstGeom>
        </p:spPr>
        <p:txBody>
          <a:bodyPr wrap="square">
            <a:spAutoFit/>
          </a:bodyPr>
          <a:lstStyle/>
          <a:p>
            <a:r>
              <a:rPr lang="ja-JP" altLang="en-US" sz="1200" dirty="0">
                <a:latin typeface="Meiryo UI" panose="020B0604030504040204" pitchFamily="50" charset="-128"/>
                <a:ea typeface="Meiryo UI" panose="020B0604030504040204" pitchFamily="50" charset="-128"/>
              </a:rPr>
              <a:t>①下記</a:t>
            </a:r>
            <a:r>
              <a:rPr lang="en-US" altLang="ja-JP" sz="1200" dirty="0">
                <a:latin typeface="Meiryo UI" panose="020B0604030504040204" pitchFamily="50" charset="-128"/>
                <a:ea typeface="Meiryo UI" panose="020B0604030504040204" pitchFamily="50" charset="-128"/>
              </a:rPr>
              <a:t>URL</a:t>
            </a:r>
            <a:r>
              <a:rPr lang="ja-JP" altLang="en-US" sz="1200" dirty="0">
                <a:latin typeface="Meiryo UI" panose="020B0604030504040204" pitchFamily="50" charset="-128"/>
                <a:ea typeface="Meiryo UI" panose="020B0604030504040204" pitchFamily="50" charset="-128"/>
              </a:rPr>
              <a:t>または右記二次元コードから申込フォームへアクセス</a:t>
            </a:r>
            <a:r>
              <a:rPr lang="ja-JP" altLang="en-US" sz="1200" dirty="0" smtClean="0">
                <a:latin typeface="Meiryo UI" panose="020B0604030504040204" pitchFamily="50" charset="-128"/>
                <a:ea typeface="Meiryo UI" panose="020B0604030504040204" pitchFamily="50" charset="-128"/>
              </a:rPr>
              <a:t>下さい</a:t>
            </a:r>
            <a:endParaRPr lang="en-US" altLang="ja-JP" sz="1200" dirty="0" smtClean="0">
              <a:latin typeface="Meiryo UI" panose="020B0604030504040204" pitchFamily="50" charset="-128"/>
              <a:ea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p>
          <a:p>
            <a:r>
              <a:rPr lang="ja-JP" altLang="en-US" sz="1400" dirty="0">
                <a:latin typeface="Meiryo UI" panose="020B0604030504040204" pitchFamily="50" charset="-128"/>
                <a:ea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②必要事項に入力していただきましたら</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送信</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を押してください</a:t>
            </a:r>
            <a:endParaRPr lang="en-US" altLang="ja-JP" sz="1200" dirty="0">
              <a:latin typeface="Meiryo UI" panose="020B0604030504040204" pitchFamily="50" charset="-128"/>
              <a:ea typeface="Meiryo UI" panose="020B0604030504040204" pitchFamily="50" charset="-128"/>
            </a:endParaRPr>
          </a:p>
          <a:p>
            <a:r>
              <a:rPr lang="ja-JP" altLang="en-US" sz="1200" dirty="0">
                <a:solidFill>
                  <a:srgbClr val="231F20"/>
                </a:solidFill>
                <a:latin typeface="Meiryo UI" panose="020B0604030504040204" pitchFamily="50" charset="-128"/>
                <a:ea typeface="Meiryo UI" panose="020B0604030504040204" pitchFamily="50" charset="-128"/>
                <a:cs typeface="IPAexGothic"/>
              </a:rPr>
              <a:t>      ＊ご参加には「</a:t>
            </a:r>
            <a:r>
              <a:rPr lang="en-US" altLang="ja-JP" sz="1200" dirty="0">
                <a:solidFill>
                  <a:srgbClr val="231F20"/>
                </a:solidFill>
                <a:latin typeface="Meiryo UI" panose="020B0604030504040204" pitchFamily="50" charset="-128"/>
                <a:ea typeface="Meiryo UI" panose="020B0604030504040204" pitchFamily="50" charset="-128"/>
                <a:cs typeface="IPAexGothic"/>
              </a:rPr>
              <a:t>e-mail </a:t>
            </a:r>
            <a:r>
              <a:rPr lang="ja-JP" altLang="en-US" sz="1200" dirty="0">
                <a:solidFill>
                  <a:srgbClr val="231F20"/>
                </a:solidFill>
                <a:latin typeface="Meiryo UI" panose="020B0604030504040204" pitchFamily="50" charset="-128"/>
                <a:ea typeface="Meiryo UI" panose="020B0604030504040204" pitchFamily="50" charset="-128"/>
                <a:cs typeface="IPAexGothic"/>
              </a:rPr>
              <a:t>アドレス」が必要と</a:t>
            </a:r>
            <a:r>
              <a:rPr lang="ja-JP" altLang="en-US" sz="1200" dirty="0">
                <a:solidFill>
                  <a:srgbClr val="231F20"/>
                </a:solidFill>
                <a:latin typeface="Meiryo UI" panose="020B0604030504040204" pitchFamily="50" charset="-128"/>
                <a:ea typeface="Meiryo UI" panose="020B0604030504040204" pitchFamily="50" charset="-128"/>
              </a:rPr>
              <a:t>なります</a:t>
            </a:r>
            <a:endParaRPr lang="en-US" altLang="ja-JP" sz="1200" dirty="0">
              <a:solidFill>
                <a:srgbClr val="231F20"/>
              </a:solidFill>
              <a:latin typeface="Meiryo UI" panose="020B0604030504040204" pitchFamily="50" charset="-128"/>
              <a:ea typeface="Meiryo UI" panose="020B0604030504040204" pitchFamily="50" charset="-128"/>
            </a:endParaRPr>
          </a:p>
          <a:p>
            <a:r>
              <a:rPr lang="ja-JP" altLang="en-US" sz="1200" dirty="0">
                <a:solidFill>
                  <a:srgbClr val="231F20"/>
                </a:solidFill>
                <a:latin typeface="Meiryo UI" panose="020B0604030504040204" pitchFamily="50" charset="-128"/>
                <a:ea typeface="Meiryo UI" panose="020B0604030504040204" pitchFamily="50" charset="-128"/>
              </a:rPr>
              <a:t>      ＊「申込コード」欄へは</a:t>
            </a:r>
            <a:r>
              <a:rPr lang="ja-JP" altLang="en-US" sz="1600" dirty="0" smtClean="0">
                <a:solidFill>
                  <a:srgbClr val="FF0000"/>
                </a:solidFill>
                <a:latin typeface="Meiryo UI" panose="020B0604030504040204" pitchFamily="50" charset="-128"/>
                <a:ea typeface="Meiryo UI" panose="020B0604030504040204" pitchFamily="50" charset="-128"/>
              </a:rPr>
              <a:t>「</a:t>
            </a:r>
            <a:r>
              <a:rPr lang="ja-JP" altLang="en-US" sz="1600" dirty="0">
                <a:solidFill>
                  <a:srgbClr val="FF0000"/>
                </a:solidFill>
                <a:latin typeface="Meiryo UI" panose="020B0604030504040204" pitchFamily="50" charset="-128"/>
                <a:ea typeface="Meiryo UI" panose="020B0604030504040204" pitchFamily="50" charset="-128"/>
              </a:rPr>
              <a:t>　</a:t>
            </a:r>
            <a:r>
              <a:rPr lang="en-US" altLang="ja-JP" sz="1600" dirty="0" smtClean="0">
                <a:solidFill>
                  <a:srgbClr val="FF0000"/>
                </a:solidFill>
                <a:latin typeface="Meiryo UI" panose="020B0604030504040204" pitchFamily="50" charset="-128"/>
                <a:ea typeface="Meiryo UI" panose="020B0604030504040204" pitchFamily="50" charset="-128"/>
              </a:rPr>
              <a:t>RPD63</a:t>
            </a:r>
            <a:r>
              <a:rPr lang="ja-JP" altLang="en-US" sz="1600" dirty="0" smtClean="0">
                <a:solidFill>
                  <a:srgbClr val="FF0000"/>
                </a:solidFill>
                <a:latin typeface="Meiryo UI" panose="020B0604030504040204" pitchFamily="50" charset="-128"/>
                <a:ea typeface="Meiryo UI" panose="020B0604030504040204" pitchFamily="50" charset="-128"/>
              </a:rPr>
              <a:t>　　」</a:t>
            </a:r>
            <a:r>
              <a:rPr lang="ja-JP" altLang="en-US" sz="1200" dirty="0">
                <a:solidFill>
                  <a:srgbClr val="231F20"/>
                </a:solidFill>
                <a:latin typeface="Meiryo UI" panose="020B0604030504040204" pitchFamily="50" charset="-128"/>
                <a:ea typeface="Meiryo UI" panose="020B0604030504040204" pitchFamily="50" charset="-128"/>
              </a:rPr>
              <a:t>とご入力ください</a:t>
            </a:r>
            <a:endParaRPr lang="en-US" altLang="ja-JP" sz="1200" dirty="0">
              <a:solidFill>
                <a:srgbClr val="231F20"/>
              </a:solidFill>
              <a:latin typeface="Meiryo UI" panose="020B0604030504040204" pitchFamily="50" charset="-128"/>
              <a:ea typeface="Meiryo UI" panose="020B0604030504040204" pitchFamily="50" charset="-128"/>
            </a:endParaRPr>
          </a:p>
          <a:p>
            <a:endParaRPr lang="en-US" altLang="ja-JP" sz="300" dirty="0">
              <a:solidFill>
                <a:srgbClr val="231F20"/>
              </a:solidFill>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③</a:t>
            </a:r>
            <a:r>
              <a:rPr lang="ja-JP" altLang="en-US" sz="1200" dirty="0">
                <a:solidFill>
                  <a:srgbClr val="231F20"/>
                </a:solidFill>
                <a:latin typeface="Meiryo UI" panose="020B0604030504040204" pitchFamily="50" charset="-128"/>
                <a:ea typeface="Meiryo UI" panose="020B0604030504040204" pitchFamily="50" charset="-128"/>
                <a:cs typeface="IPAexGothic"/>
              </a:rPr>
              <a:t>申込後、当日参加用の</a:t>
            </a:r>
            <a:r>
              <a:rPr lang="en-US" altLang="ja-JP" sz="1200" dirty="0">
                <a:solidFill>
                  <a:srgbClr val="231F20"/>
                </a:solidFill>
                <a:latin typeface="Meiryo UI" panose="020B0604030504040204" pitchFamily="50" charset="-128"/>
                <a:ea typeface="Meiryo UI" panose="020B0604030504040204" pitchFamily="50" charset="-128"/>
                <a:cs typeface="IPAexGothic"/>
              </a:rPr>
              <a:t>URL</a:t>
            </a:r>
            <a:r>
              <a:rPr lang="ja-JP" altLang="en-US" sz="1200" dirty="0">
                <a:solidFill>
                  <a:srgbClr val="231F20"/>
                </a:solidFill>
                <a:latin typeface="Meiryo UI" panose="020B0604030504040204" pitchFamily="50" charset="-128"/>
                <a:ea typeface="Meiryo UI" panose="020B0604030504040204" pitchFamily="50" charset="-128"/>
                <a:cs typeface="IPAexGothic"/>
              </a:rPr>
              <a:t>が記載されたメールが</a:t>
            </a:r>
            <a:r>
              <a:rPr lang="ja-JP" altLang="en-US" sz="1200" dirty="0" smtClean="0">
                <a:solidFill>
                  <a:srgbClr val="231F20"/>
                </a:solidFill>
                <a:latin typeface="Meiryo UI" panose="020B0604030504040204" pitchFamily="50" charset="-128"/>
                <a:ea typeface="Meiryo UI" panose="020B0604030504040204" pitchFamily="50" charset="-128"/>
                <a:cs typeface="IPAexGothic"/>
              </a:rPr>
              <a:t>届きましたら</a:t>
            </a:r>
            <a:endParaRPr lang="en-US" altLang="ja-JP" sz="1200" dirty="0" smtClean="0">
              <a:solidFill>
                <a:srgbClr val="231F20"/>
              </a:solidFill>
              <a:latin typeface="Meiryo UI" panose="020B0604030504040204" pitchFamily="50" charset="-128"/>
              <a:ea typeface="Meiryo UI" panose="020B0604030504040204" pitchFamily="50" charset="-128"/>
              <a:cs typeface="IPAexGothic"/>
            </a:endParaRPr>
          </a:p>
          <a:p>
            <a:r>
              <a:rPr lang="ja-JP" altLang="en-US" sz="1200" dirty="0">
                <a:solidFill>
                  <a:srgbClr val="231F20"/>
                </a:solidFill>
                <a:latin typeface="Meiryo UI" panose="020B0604030504040204" pitchFamily="50" charset="-128"/>
                <a:ea typeface="Meiryo UI" panose="020B0604030504040204" pitchFamily="50" charset="-128"/>
                <a:cs typeface="IPAexGothic"/>
              </a:rPr>
              <a:t>　</a:t>
            </a:r>
            <a:r>
              <a:rPr lang="ja-JP" altLang="en-US" sz="1200" dirty="0" smtClean="0">
                <a:solidFill>
                  <a:srgbClr val="231F20"/>
                </a:solidFill>
                <a:latin typeface="Meiryo UI" panose="020B0604030504040204" pitchFamily="50" charset="-128"/>
                <a:ea typeface="Meiryo UI" panose="020B0604030504040204" pitchFamily="50" charset="-128"/>
                <a:cs typeface="IPAexGothic"/>
              </a:rPr>
              <a:t>　登録</a:t>
            </a:r>
            <a:r>
              <a:rPr lang="ja-JP" altLang="en-US" sz="1200" dirty="0">
                <a:solidFill>
                  <a:srgbClr val="231F20"/>
                </a:solidFill>
                <a:latin typeface="Meiryo UI" panose="020B0604030504040204" pitchFamily="50" charset="-128"/>
                <a:ea typeface="Meiryo UI" panose="020B0604030504040204" pitchFamily="50" charset="-128"/>
                <a:cs typeface="IPAexGothic"/>
              </a:rPr>
              <a:t>完了となります</a:t>
            </a:r>
            <a:endParaRPr lang="en-US" altLang="ja-JP" sz="1200" dirty="0">
              <a:solidFill>
                <a:srgbClr val="231F20"/>
              </a:solidFill>
              <a:latin typeface="Meiryo UI" panose="020B0604030504040204" pitchFamily="50" charset="-128"/>
              <a:ea typeface="Meiryo UI" panose="020B0604030504040204" pitchFamily="50" charset="-128"/>
              <a:cs typeface="IPAexGothic"/>
            </a:endParaRPr>
          </a:p>
          <a:p>
            <a:r>
              <a:rPr lang="ja-JP" altLang="en-US" sz="1200" dirty="0">
                <a:solidFill>
                  <a:srgbClr val="231F20"/>
                </a:solidFill>
                <a:latin typeface="Meiryo UI" panose="020B0604030504040204" pitchFamily="50" charset="-128"/>
                <a:ea typeface="Meiryo UI" panose="020B0604030504040204" pitchFamily="50" charset="-128"/>
                <a:cs typeface="IPAexGothic"/>
              </a:rPr>
              <a:t>　　</a:t>
            </a:r>
            <a:endParaRPr lang="en-US" altLang="ja-JP" sz="1400" dirty="0">
              <a:latin typeface="Meiryo UI" panose="020B0604030504040204" pitchFamily="50" charset="-128"/>
              <a:ea typeface="Meiryo UI" panose="020B0604030504040204" pitchFamily="50" charset="-128"/>
            </a:endParaRPr>
          </a:p>
        </p:txBody>
      </p:sp>
      <p:sp>
        <p:nvSpPr>
          <p:cNvPr id="18" name="正方形/長方形 17">
            <a:extLst>
              <a:ext uri="{FF2B5EF4-FFF2-40B4-BE49-F238E27FC236}">
                <a16:creationId xmlns:a16="http://schemas.microsoft.com/office/drawing/2014/main" id="{11DD1638-BB83-44AE-9242-6C32B65A1187}"/>
              </a:ext>
            </a:extLst>
          </p:cNvPr>
          <p:cNvSpPr/>
          <p:nvPr/>
        </p:nvSpPr>
        <p:spPr>
          <a:xfrm>
            <a:off x="725394" y="3730548"/>
            <a:ext cx="4346289" cy="338554"/>
          </a:xfrm>
          <a:prstGeom prst="rect">
            <a:avLst/>
          </a:prstGeom>
        </p:spPr>
        <p:txBody>
          <a:bodyPr wrap="square">
            <a:spAutoFit/>
          </a:bodyPr>
          <a:lstStyle/>
          <a:p>
            <a:r>
              <a:rPr lang="en-US" altLang="ja-JP" sz="1600" dirty="0">
                <a:hlinkClick r:id="rId3"/>
              </a:rPr>
              <a:t>https://</a:t>
            </a:r>
            <a:r>
              <a:rPr lang="en-US" altLang="ja-JP" sz="1600" dirty="0" smtClean="0">
                <a:hlinkClick r:id="rId3"/>
              </a:rPr>
              <a:t>tinyurl.com/AD0524</a:t>
            </a:r>
            <a:r>
              <a:rPr lang="ja-JP" altLang="en-US" sz="1600" dirty="0" smtClean="0"/>
              <a:t>　</a:t>
            </a:r>
            <a:r>
              <a:rPr lang="ja-JP" altLang="en-US" sz="1600" dirty="0"/>
              <a:t>　</a:t>
            </a:r>
            <a:endParaRPr lang="en-US" altLang="ja-JP" sz="1600" dirty="0"/>
          </a:p>
        </p:txBody>
      </p:sp>
      <p:sp>
        <p:nvSpPr>
          <p:cNvPr id="19" name="object 39">
            <a:extLst>
              <a:ext uri="{FF2B5EF4-FFF2-40B4-BE49-F238E27FC236}">
                <a16:creationId xmlns:a16="http://schemas.microsoft.com/office/drawing/2014/main" id="{14833B4E-233C-4E11-B584-16B6A6473415}"/>
              </a:ext>
            </a:extLst>
          </p:cNvPr>
          <p:cNvSpPr txBox="1"/>
          <p:nvPr/>
        </p:nvSpPr>
        <p:spPr>
          <a:xfrm>
            <a:off x="188062" y="5878020"/>
            <a:ext cx="6669938" cy="413703"/>
          </a:xfrm>
          <a:prstGeom prst="rect">
            <a:avLst/>
          </a:prstGeom>
        </p:spPr>
        <p:txBody>
          <a:bodyPr vert="horz" wrap="square" lIns="0" tIns="12700" rIns="0" bIns="0" rtlCol="0">
            <a:spAutoFit/>
          </a:bodyPr>
          <a:lstStyle/>
          <a:p>
            <a:pPr marL="152400" marR="5080" indent="-140335">
              <a:lnSpc>
                <a:spcPct val="122800"/>
              </a:lnSpc>
              <a:spcBef>
                <a:spcPts val="100"/>
              </a:spcBef>
            </a:pPr>
            <a:r>
              <a:rPr lang="ja-JP" altLang="en-US" sz="1050" b="0" spc="50" dirty="0">
                <a:solidFill>
                  <a:srgbClr val="ED1C24"/>
                </a:solidFill>
                <a:latin typeface="+mj-ea"/>
                <a:ea typeface="+mj-ea"/>
                <a:cs typeface="Noto Sans CJK JP Medium"/>
              </a:rPr>
              <a:t>　</a:t>
            </a:r>
            <a:r>
              <a:rPr sz="1000" b="0" spc="50" dirty="0">
                <a:solidFill>
                  <a:srgbClr val="ED1C24"/>
                </a:solidFill>
                <a:latin typeface="+mj-ea"/>
                <a:ea typeface="+mj-ea"/>
                <a:cs typeface="Noto Sans CJK JP Medium"/>
              </a:rPr>
              <a:t>※ </a:t>
            </a:r>
            <a:r>
              <a:rPr lang="ja-JP" altLang="en-US" sz="1000" b="0" spc="50" dirty="0">
                <a:latin typeface="Meiryo UI" panose="020B0604030504040204" pitchFamily="50" charset="-128"/>
                <a:ea typeface="Meiryo UI" panose="020B0604030504040204" pitchFamily="50" charset="-128"/>
                <a:cs typeface="Noto Sans CJK JP Medium"/>
              </a:rPr>
              <a:t>本セミナーは</a:t>
            </a:r>
            <a:r>
              <a:rPr lang="en-US" altLang="ja-JP" sz="1000" spc="50" dirty="0">
                <a:latin typeface="Meiryo UI" panose="020B0604030504040204" pitchFamily="50" charset="-128"/>
                <a:ea typeface="Meiryo UI" panose="020B0604030504040204" pitchFamily="50" charset="-128"/>
                <a:cs typeface="Noto Sans CJK JP Medium"/>
              </a:rPr>
              <a:t>Cisco</a:t>
            </a:r>
            <a:r>
              <a:rPr lang="ja-JP" altLang="en-US" sz="1000" spc="50" dirty="0">
                <a:latin typeface="Meiryo UI" panose="020B0604030504040204" pitchFamily="50" charset="-128"/>
                <a:ea typeface="Meiryo UI" panose="020B0604030504040204" pitchFamily="50" charset="-128"/>
                <a:cs typeface="Noto Sans CJK JP Medium"/>
              </a:rPr>
              <a:t>社が提供する</a:t>
            </a:r>
            <a:r>
              <a:rPr lang="en-US" altLang="ja-JP" sz="1000" b="1" spc="50" dirty="0" err="1">
                <a:latin typeface="Meiryo UI" panose="020B0604030504040204" pitchFamily="50" charset="-128"/>
                <a:ea typeface="Meiryo UI" panose="020B0604030504040204" pitchFamily="50" charset="-128"/>
                <a:cs typeface="Noto Sans CJK JP Medium"/>
              </a:rPr>
              <a:t>Webex</a:t>
            </a:r>
            <a:r>
              <a:rPr lang="ja-JP" altLang="en-US" sz="1000" b="1" spc="50" dirty="0">
                <a:latin typeface="Meiryo UI" panose="020B0604030504040204" pitchFamily="50" charset="-128"/>
                <a:ea typeface="Meiryo UI" panose="020B0604030504040204" pitchFamily="50" charset="-128"/>
                <a:cs typeface="Noto Sans CJK JP Medium"/>
              </a:rPr>
              <a:t> </a:t>
            </a:r>
            <a:r>
              <a:rPr lang="en-US" altLang="ja-JP" sz="1000" b="1" spc="50" dirty="0">
                <a:latin typeface="Meiryo UI" panose="020B0604030504040204" pitchFamily="50" charset="-128"/>
                <a:ea typeface="Meiryo UI" panose="020B0604030504040204" pitchFamily="50" charset="-128"/>
                <a:cs typeface="Noto Sans CJK JP Medium"/>
              </a:rPr>
              <a:t>Event</a:t>
            </a:r>
            <a:r>
              <a:rPr lang="ja-JP" altLang="en-US" sz="1000" spc="50" dirty="0">
                <a:latin typeface="Meiryo UI" panose="020B0604030504040204" pitchFamily="50" charset="-128"/>
                <a:ea typeface="Meiryo UI" panose="020B0604030504040204" pitchFamily="50" charset="-128"/>
                <a:cs typeface="Noto Sans CJK JP Medium"/>
              </a:rPr>
              <a:t>　システムにより実施いたします。</a:t>
            </a:r>
            <a:r>
              <a:rPr sz="1000" spc="50" dirty="0" err="1">
                <a:latin typeface="Meiryo UI" panose="020B0604030504040204" pitchFamily="50" charset="-128"/>
                <a:ea typeface="Meiryo UI" panose="020B0604030504040204" pitchFamily="50" charset="-128"/>
                <a:cs typeface="UKIJ CJK"/>
              </a:rPr>
              <a:t>パソコン</a:t>
            </a:r>
            <a:r>
              <a:rPr lang="ja-JP" altLang="en-US" sz="1000" spc="50" dirty="0">
                <a:latin typeface="Meiryo UI" panose="020B0604030504040204" pitchFamily="50" charset="-128"/>
                <a:ea typeface="Meiryo UI" panose="020B0604030504040204" pitchFamily="50" charset="-128"/>
                <a:cs typeface="UKIJ CJK"/>
              </a:rPr>
              <a:t>で参加の方はアプリの</a:t>
            </a:r>
            <a:endParaRPr lang="en-US" altLang="ja-JP" sz="1000" spc="50" dirty="0">
              <a:latin typeface="Meiryo UI" panose="020B0604030504040204" pitchFamily="50" charset="-128"/>
              <a:ea typeface="Meiryo UI" panose="020B0604030504040204" pitchFamily="50" charset="-128"/>
              <a:cs typeface="UKIJ CJK"/>
            </a:endParaRPr>
          </a:p>
          <a:p>
            <a:pPr marL="152400" marR="5080" indent="-140335">
              <a:lnSpc>
                <a:spcPct val="122800"/>
              </a:lnSpc>
              <a:spcBef>
                <a:spcPts val="100"/>
              </a:spcBef>
            </a:pPr>
            <a:r>
              <a:rPr lang="ja-JP" altLang="en-US" sz="1000" spc="50" dirty="0">
                <a:latin typeface="Meiryo UI" panose="020B0604030504040204" pitchFamily="50" charset="-128"/>
                <a:ea typeface="Meiryo UI" panose="020B0604030504040204" pitchFamily="50" charset="-128"/>
                <a:cs typeface="UKIJ CJK"/>
              </a:rPr>
              <a:t>　 ダウンロードをせずにご覧いただけます。また、参加者の顔や名前は非公開のオンラインイベントで安心して参加いただけます。</a:t>
            </a:r>
            <a:endParaRPr lang="en-US" sz="1000" spc="50" dirty="0">
              <a:latin typeface="Meiryo UI" panose="020B0604030504040204" pitchFamily="50" charset="-128"/>
              <a:ea typeface="Meiryo UI" panose="020B0604030504040204" pitchFamily="50" charset="-128"/>
              <a:cs typeface="UKIJ CJK"/>
            </a:endParaRPr>
          </a:p>
        </p:txBody>
      </p:sp>
      <p:sp>
        <p:nvSpPr>
          <p:cNvPr id="20" name="TextBox 32">
            <a:extLst>
              <a:ext uri="{FF2B5EF4-FFF2-40B4-BE49-F238E27FC236}">
                <a16:creationId xmlns:a16="http://schemas.microsoft.com/office/drawing/2014/main" id="{62BAB8E5-7C37-4D67-92FA-2716031A84D9}"/>
              </a:ext>
            </a:extLst>
          </p:cNvPr>
          <p:cNvSpPr txBox="1"/>
          <p:nvPr/>
        </p:nvSpPr>
        <p:spPr>
          <a:xfrm>
            <a:off x="244979" y="6619899"/>
            <a:ext cx="6424564" cy="218031"/>
          </a:xfrm>
          <a:prstGeom prst="rect">
            <a:avLst/>
          </a:prstGeom>
          <a:solidFill>
            <a:schemeClr val="tx2">
              <a:lumMod val="75000"/>
            </a:schemeClr>
          </a:solidFill>
        </p:spPr>
        <p:txBody>
          <a:bodyPr wrap="square" rtlCol="0">
            <a:spAutoFit/>
          </a:bodyPr>
          <a:lstStyle/>
          <a:p>
            <a:endParaRPr lang="en-US" sz="1400" b="1" dirty="0">
              <a:solidFill>
                <a:schemeClr val="bg1"/>
              </a:solidFill>
              <a:latin typeface="Meiryo UI" panose="020B0604030504040204" pitchFamily="50" charset="-128"/>
              <a:ea typeface="Meiryo UI" panose="020B0604030504040204" pitchFamily="50" charset="-128"/>
            </a:endParaRPr>
          </a:p>
        </p:txBody>
      </p:sp>
      <p:sp>
        <p:nvSpPr>
          <p:cNvPr id="21" name="object 24">
            <a:extLst>
              <a:ext uri="{FF2B5EF4-FFF2-40B4-BE49-F238E27FC236}">
                <a16:creationId xmlns:a16="http://schemas.microsoft.com/office/drawing/2014/main" id="{CCFFD703-8131-4D49-9F1F-AEC4D32A3A84}"/>
              </a:ext>
            </a:extLst>
          </p:cNvPr>
          <p:cNvSpPr txBox="1"/>
          <p:nvPr/>
        </p:nvSpPr>
        <p:spPr>
          <a:xfrm>
            <a:off x="854656" y="6614346"/>
            <a:ext cx="5739857" cy="197490"/>
          </a:xfrm>
          <a:prstGeom prst="rect">
            <a:avLst/>
          </a:prstGeom>
          <a:noFill/>
          <a:ln>
            <a:noFill/>
            <a:prstDash val="lgDash"/>
          </a:ln>
        </p:spPr>
        <p:txBody>
          <a:bodyPr vert="horz" wrap="square" lIns="0" tIns="12700" rIns="0" bIns="0" rtlCol="0">
            <a:spAutoFit/>
          </a:bodyPr>
          <a:lstStyle/>
          <a:p>
            <a:pPr marL="12700">
              <a:lnSpc>
                <a:spcPct val="100000"/>
              </a:lnSpc>
              <a:spcBef>
                <a:spcPts val="100"/>
              </a:spcBef>
            </a:pPr>
            <a:r>
              <a:rPr lang="ja-JP" altLang="en-US" sz="1200" dirty="0">
                <a:solidFill>
                  <a:schemeClr val="bg1"/>
                </a:solidFill>
                <a:latin typeface="Meiryo UI" panose="020B0604030504040204" pitchFamily="50" charset="-128"/>
                <a:ea typeface="Meiryo UI" panose="020B0604030504040204" pitchFamily="50" charset="-128"/>
                <a:cs typeface="Noto Sans CJK JP Medium"/>
              </a:rPr>
              <a:t>　セミナー参加方法、当日の接続方法については、下記ガイドをご参照下さい</a:t>
            </a:r>
            <a:endParaRPr sz="1200" dirty="0">
              <a:solidFill>
                <a:schemeClr val="bg1"/>
              </a:solidFill>
              <a:latin typeface="Meiryo UI" panose="020B0604030504040204" pitchFamily="50" charset="-128"/>
              <a:ea typeface="Meiryo UI" panose="020B0604030504040204" pitchFamily="50" charset="-128"/>
              <a:cs typeface="Noto Sans CJK JP Medium"/>
            </a:endParaRPr>
          </a:p>
        </p:txBody>
      </p:sp>
      <p:sp>
        <p:nvSpPr>
          <p:cNvPr id="22" name="正方形/長方形 21">
            <a:extLst>
              <a:ext uri="{FF2B5EF4-FFF2-40B4-BE49-F238E27FC236}">
                <a16:creationId xmlns:a16="http://schemas.microsoft.com/office/drawing/2014/main" id="{DD18B522-4056-4CFF-BCFB-97D2B96CC989}"/>
              </a:ext>
            </a:extLst>
          </p:cNvPr>
          <p:cNvSpPr/>
          <p:nvPr/>
        </p:nvSpPr>
        <p:spPr>
          <a:xfrm>
            <a:off x="725859" y="6853867"/>
            <a:ext cx="5201888" cy="276999"/>
          </a:xfrm>
          <a:prstGeom prst="rect">
            <a:avLst/>
          </a:prstGeom>
        </p:spPr>
        <p:txBody>
          <a:bodyPr wrap="square">
            <a:spAutoFit/>
          </a:bodyPr>
          <a:lstStyle/>
          <a:p>
            <a:r>
              <a:rPr lang="en-US" altLang="ja-JP" sz="1200" dirty="0">
                <a:latin typeface="Meiryo UI" panose="020B0604030504040204" pitchFamily="50" charset="-128"/>
                <a:ea typeface="Meiryo UI" panose="020B0604030504040204" pitchFamily="50" charset="-128"/>
                <a:hlinkClick r:id="rId4"/>
              </a:rPr>
              <a:t>http://adchihousousei.sakura.ne.jp/WEBEX_sannka.pdf</a:t>
            </a:r>
            <a:endParaRPr lang="en-US" altLang="ja-JP" sz="1200" dirty="0">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2822EE6B-3A1C-42AA-846D-6E770AFFC7E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675920" y="6879961"/>
            <a:ext cx="918065" cy="936801"/>
          </a:xfrm>
          <a:prstGeom prst="rect">
            <a:avLst/>
          </a:prstGeom>
        </p:spPr>
      </p:pic>
      <p:sp>
        <p:nvSpPr>
          <p:cNvPr id="24" name="object 39">
            <a:extLst>
              <a:ext uri="{FF2B5EF4-FFF2-40B4-BE49-F238E27FC236}">
                <a16:creationId xmlns:a16="http://schemas.microsoft.com/office/drawing/2014/main" id="{56BFBA07-B16E-42A7-B854-CBBAB8D35CAD}"/>
              </a:ext>
            </a:extLst>
          </p:cNvPr>
          <p:cNvSpPr txBox="1"/>
          <p:nvPr/>
        </p:nvSpPr>
        <p:spPr>
          <a:xfrm>
            <a:off x="306147" y="7130866"/>
            <a:ext cx="5386823" cy="615810"/>
          </a:xfrm>
          <a:prstGeom prst="rect">
            <a:avLst/>
          </a:prstGeom>
        </p:spPr>
        <p:txBody>
          <a:bodyPr vert="horz" wrap="square" lIns="0" tIns="12700" rIns="0" bIns="0" rtlCol="0">
            <a:spAutoFit/>
          </a:bodyPr>
          <a:lstStyle/>
          <a:p>
            <a:pPr marL="152400" marR="5080" indent="-140335">
              <a:lnSpc>
                <a:spcPct val="122800"/>
              </a:lnSpc>
              <a:spcBef>
                <a:spcPts val="100"/>
              </a:spcBef>
            </a:pPr>
            <a:r>
              <a:rPr lang="ja-JP" altLang="en-US" sz="1050" b="1" spc="50" dirty="0">
                <a:solidFill>
                  <a:srgbClr val="ED1C24"/>
                </a:solidFill>
                <a:latin typeface="+mj-ea"/>
                <a:ea typeface="+mj-ea"/>
                <a:cs typeface="Noto Sans CJK JP Medium"/>
              </a:rPr>
              <a:t>　</a:t>
            </a:r>
            <a:r>
              <a:rPr sz="1000" spc="50" dirty="0">
                <a:solidFill>
                  <a:srgbClr val="ED1C24"/>
                </a:solidFill>
                <a:latin typeface="Meiryo UI" panose="020B0604030504040204" pitchFamily="50" charset="-128"/>
                <a:ea typeface="Meiryo UI" panose="020B0604030504040204" pitchFamily="50" charset="-128"/>
                <a:cs typeface="Noto Sans CJK JP Medium"/>
              </a:rPr>
              <a:t>※ </a:t>
            </a:r>
            <a:r>
              <a:rPr lang="ja-JP" altLang="en-US" sz="1000" spc="50" dirty="0">
                <a:latin typeface="Meiryo UI" panose="020B0604030504040204" pitchFamily="50" charset="-128"/>
                <a:ea typeface="Meiryo UI" panose="020B0604030504040204" pitchFamily="50" charset="-128"/>
                <a:cs typeface="Noto Sans CJK JP Medium"/>
              </a:rPr>
              <a:t>セミナー開始時刻の</a:t>
            </a:r>
            <a:r>
              <a:rPr lang="en-US" altLang="ja-JP" sz="1000" spc="50" dirty="0">
                <a:latin typeface="Meiryo UI" panose="020B0604030504040204" pitchFamily="50" charset="-128"/>
                <a:ea typeface="Meiryo UI" panose="020B0604030504040204" pitchFamily="50" charset="-128"/>
                <a:cs typeface="Noto Sans CJK JP Medium"/>
              </a:rPr>
              <a:t>20</a:t>
            </a:r>
            <a:r>
              <a:rPr lang="ja-JP" altLang="en-US" sz="1000" spc="50" dirty="0">
                <a:latin typeface="Meiryo UI" panose="020B0604030504040204" pitchFamily="50" charset="-128"/>
                <a:ea typeface="Meiryo UI" panose="020B0604030504040204" pitchFamily="50" charset="-128"/>
                <a:cs typeface="Noto Sans CJK JP Medium"/>
              </a:rPr>
              <a:t>分前よりログイン可能です。</a:t>
            </a:r>
            <a:endParaRPr lang="en-US" altLang="ja-JP" sz="1000" spc="50" dirty="0">
              <a:latin typeface="Meiryo UI" panose="020B0604030504040204" pitchFamily="50" charset="-128"/>
              <a:ea typeface="Meiryo UI" panose="020B0604030504040204" pitchFamily="50" charset="-128"/>
              <a:cs typeface="Noto Sans CJK JP Medium"/>
            </a:endParaRPr>
          </a:p>
          <a:p>
            <a:pPr marL="152400" marR="5080" indent="-140335">
              <a:lnSpc>
                <a:spcPct val="122800"/>
              </a:lnSpc>
              <a:spcBef>
                <a:spcPts val="100"/>
              </a:spcBef>
            </a:pPr>
            <a:r>
              <a:rPr lang="ja-JP" altLang="en-US" sz="1000" spc="50" dirty="0">
                <a:latin typeface="Meiryo UI" panose="020B0604030504040204" pitchFamily="50" charset="-128"/>
                <a:ea typeface="Meiryo UI" panose="020B0604030504040204" pitchFamily="50" charset="-128"/>
                <a:cs typeface="UKIJ CJK"/>
              </a:rPr>
              <a:t>　　　ログイン後、開始までは音楽が流れております。開始前に音楽が聞こえない場合は、ガイドの</a:t>
            </a:r>
            <a:endParaRPr lang="en-US" altLang="ja-JP" sz="1000" spc="50" dirty="0">
              <a:latin typeface="Meiryo UI" panose="020B0604030504040204" pitchFamily="50" charset="-128"/>
              <a:ea typeface="Meiryo UI" panose="020B0604030504040204" pitchFamily="50" charset="-128"/>
              <a:cs typeface="UKIJ CJK"/>
            </a:endParaRPr>
          </a:p>
          <a:p>
            <a:pPr marL="152400" marR="5080" indent="-140335">
              <a:lnSpc>
                <a:spcPct val="122800"/>
              </a:lnSpc>
              <a:spcBef>
                <a:spcPts val="100"/>
              </a:spcBef>
            </a:pPr>
            <a:r>
              <a:rPr lang="ja-JP" altLang="en-US" sz="1000" spc="50" dirty="0">
                <a:latin typeface="Meiryo UI" panose="020B0604030504040204" pitchFamily="50" charset="-128"/>
                <a:ea typeface="Meiryo UI" panose="020B0604030504040204" pitchFamily="50" charset="-128"/>
                <a:cs typeface="UKIJ CJK"/>
              </a:rPr>
              <a:t>　　　「音声が聞こえない場合」での各機器の音声設定のご確認をお願いいたします。</a:t>
            </a:r>
            <a:endParaRPr lang="en-US" sz="1000" spc="50" dirty="0">
              <a:latin typeface="Meiryo UI" panose="020B0604030504040204" pitchFamily="50" charset="-128"/>
              <a:ea typeface="Meiryo UI" panose="020B0604030504040204" pitchFamily="50" charset="-128"/>
              <a:cs typeface="UKIJ CJK"/>
            </a:endParaRPr>
          </a:p>
        </p:txBody>
      </p:sp>
      <p:sp>
        <p:nvSpPr>
          <p:cNvPr id="25" name="object 30">
            <a:extLst>
              <a:ext uri="{FF2B5EF4-FFF2-40B4-BE49-F238E27FC236}">
                <a16:creationId xmlns:a16="http://schemas.microsoft.com/office/drawing/2014/main" id="{425E1E5A-77CF-4A1B-AA46-91964F773FC5}"/>
              </a:ext>
            </a:extLst>
          </p:cNvPr>
          <p:cNvSpPr txBox="1"/>
          <p:nvPr/>
        </p:nvSpPr>
        <p:spPr>
          <a:xfrm>
            <a:off x="286180" y="7626144"/>
            <a:ext cx="6485128" cy="687368"/>
          </a:xfrm>
          <a:prstGeom prst="rect">
            <a:avLst/>
          </a:prstGeom>
        </p:spPr>
        <p:txBody>
          <a:bodyPr vert="horz" wrap="square" lIns="0" tIns="71755" rIns="0" bIns="0" rtlCol="0">
            <a:spAutoFit/>
          </a:bodyPr>
          <a:lstStyle/>
          <a:p>
            <a:pPr>
              <a:lnSpc>
                <a:spcPct val="100000"/>
              </a:lnSpc>
              <a:spcBef>
                <a:spcPts val="20"/>
              </a:spcBef>
            </a:pPr>
            <a:endParaRPr sz="900" dirty="0">
              <a:latin typeface="IPAexGothic"/>
              <a:cs typeface="IPAexGothic"/>
            </a:endParaRPr>
          </a:p>
          <a:p>
            <a:pPr marL="48895">
              <a:lnSpc>
                <a:spcPct val="100000"/>
              </a:lnSpc>
            </a:pPr>
            <a:r>
              <a:rPr sz="900" spc="25" dirty="0">
                <a:solidFill>
                  <a:srgbClr val="334E7E"/>
                </a:solidFill>
                <a:latin typeface="Meiryo UI" panose="020B0604030504040204" pitchFamily="50" charset="-128"/>
                <a:ea typeface="Meiryo UI" panose="020B0604030504040204" pitchFamily="50" charset="-128"/>
                <a:cs typeface="IPAexGothic"/>
              </a:rPr>
              <a:t>＜お客様情報のお取り扱いについて＞</a:t>
            </a:r>
            <a:endParaRPr sz="900" dirty="0">
              <a:latin typeface="Meiryo UI" panose="020B0604030504040204" pitchFamily="50" charset="-128"/>
              <a:ea typeface="Meiryo UI" panose="020B0604030504040204" pitchFamily="50" charset="-128"/>
              <a:cs typeface="IPAexGothic"/>
            </a:endParaRPr>
          </a:p>
          <a:p>
            <a:pPr marL="48895" marR="5080">
              <a:lnSpc>
                <a:spcPct val="122200"/>
              </a:lnSpc>
            </a:pPr>
            <a:r>
              <a:rPr sz="900" spc="25" dirty="0">
                <a:solidFill>
                  <a:srgbClr val="334E7E"/>
                </a:solidFill>
                <a:latin typeface="Meiryo UI" panose="020B0604030504040204" pitchFamily="50" charset="-128"/>
                <a:ea typeface="Meiryo UI" panose="020B0604030504040204" pitchFamily="50" charset="-128"/>
                <a:cs typeface="IPAexGothic"/>
              </a:rPr>
              <a:t>ご記入いただきました内容は、あいおいニッセイ同和損害保険株式会社（関連会</a:t>
            </a:r>
            <a:r>
              <a:rPr sz="900" spc="-80" dirty="0">
                <a:solidFill>
                  <a:srgbClr val="334E7E"/>
                </a:solidFill>
                <a:latin typeface="Meiryo UI" panose="020B0604030504040204" pitchFamily="50" charset="-128"/>
                <a:ea typeface="Meiryo UI" panose="020B0604030504040204" pitchFamily="50" charset="-128"/>
                <a:cs typeface="IPAexGothic"/>
              </a:rPr>
              <a:t>社・</a:t>
            </a:r>
            <a:r>
              <a:rPr sz="900" spc="25" dirty="0">
                <a:solidFill>
                  <a:srgbClr val="334E7E"/>
                </a:solidFill>
                <a:latin typeface="Meiryo UI" panose="020B0604030504040204" pitchFamily="50" charset="-128"/>
                <a:ea typeface="Meiryo UI" panose="020B0604030504040204" pitchFamily="50" charset="-128"/>
                <a:cs typeface="IPAexGothic"/>
              </a:rPr>
              <a:t>提携会</a:t>
            </a:r>
            <a:r>
              <a:rPr sz="900" spc="-80" dirty="0">
                <a:solidFill>
                  <a:srgbClr val="334E7E"/>
                </a:solidFill>
                <a:latin typeface="Meiryo UI" panose="020B0604030504040204" pitchFamily="50" charset="-128"/>
                <a:ea typeface="Meiryo UI" panose="020B0604030504040204" pitchFamily="50" charset="-128"/>
                <a:cs typeface="IPAexGothic"/>
              </a:rPr>
              <a:t>社・</a:t>
            </a:r>
            <a:r>
              <a:rPr sz="900" spc="25" dirty="0">
                <a:solidFill>
                  <a:srgbClr val="334E7E"/>
                </a:solidFill>
                <a:latin typeface="Meiryo UI" panose="020B0604030504040204" pitchFamily="50" charset="-128"/>
                <a:ea typeface="Meiryo UI" panose="020B0604030504040204" pitchFamily="50" charset="-128"/>
                <a:cs typeface="IPAexGothic"/>
              </a:rPr>
              <a:t>代理</a:t>
            </a:r>
            <a:r>
              <a:rPr sz="900" spc="-80" dirty="0">
                <a:solidFill>
                  <a:srgbClr val="334E7E"/>
                </a:solidFill>
                <a:latin typeface="Meiryo UI" panose="020B0604030504040204" pitchFamily="50" charset="-128"/>
                <a:ea typeface="Meiryo UI" panose="020B0604030504040204" pitchFamily="50" charset="-128"/>
                <a:cs typeface="IPAexGothic"/>
              </a:rPr>
              <a:t>店・</a:t>
            </a:r>
            <a:r>
              <a:rPr sz="900" spc="25" dirty="0">
                <a:solidFill>
                  <a:srgbClr val="334E7E"/>
                </a:solidFill>
                <a:latin typeface="Meiryo UI" panose="020B0604030504040204" pitchFamily="50" charset="-128"/>
                <a:ea typeface="Meiryo UI" panose="020B0604030504040204" pitchFamily="50" charset="-128"/>
                <a:cs typeface="IPAexGothic"/>
              </a:rPr>
              <a:t>扱者含む）からの各種商</a:t>
            </a:r>
            <a:r>
              <a:rPr sz="900" spc="-30" dirty="0">
                <a:solidFill>
                  <a:srgbClr val="334E7E"/>
                </a:solidFill>
                <a:latin typeface="Meiryo UI" panose="020B0604030504040204" pitchFamily="50" charset="-128"/>
                <a:ea typeface="Meiryo UI" panose="020B0604030504040204" pitchFamily="50" charset="-128"/>
                <a:cs typeface="IPAexGothic"/>
              </a:rPr>
              <a:t>品</a:t>
            </a:r>
            <a:r>
              <a:rPr sz="900" spc="25" dirty="0">
                <a:solidFill>
                  <a:srgbClr val="334E7E"/>
                </a:solidFill>
                <a:latin typeface="Meiryo UI" panose="020B0604030504040204" pitchFamily="50" charset="-128"/>
                <a:ea typeface="Meiryo UI" panose="020B0604030504040204" pitchFamily="50" charset="-128"/>
                <a:cs typeface="IPAexGothic"/>
              </a:rPr>
              <a:t>・サービスのご案内、及び各種情報提供・運営管理に活用させていただきますのでご了承ください</a:t>
            </a:r>
            <a:r>
              <a:rPr sz="750" spc="25" dirty="0">
                <a:solidFill>
                  <a:srgbClr val="334E7E"/>
                </a:solidFill>
                <a:latin typeface="Meiryo UI" panose="020B0604030504040204" pitchFamily="50" charset="-128"/>
                <a:ea typeface="Meiryo UI" panose="020B0604030504040204" pitchFamily="50" charset="-128"/>
                <a:cs typeface="IPAexGothic"/>
              </a:rPr>
              <a:t>。</a:t>
            </a:r>
            <a:endParaRPr sz="750" dirty="0">
              <a:latin typeface="Meiryo UI" panose="020B0604030504040204" pitchFamily="50" charset="-128"/>
              <a:ea typeface="Meiryo UI" panose="020B0604030504040204" pitchFamily="50" charset="-128"/>
              <a:cs typeface="IPAexGothic"/>
            </a:endParaRPr>
          </a:p>
        </p:txBody>
      </p:sp>
      <p:sp>
        <p:nvSpPr>
          <p:cNvPr id="26" name="TextBox 32">
            <a:extLst>
              <a:ext uri="{FF2B5EF4-FFF2-40B4-BE49-F238E27FC236}">
                <a16:creationId xmlns:a16="http://schemas.microsoft.com/office/drawing/2014/main" id="{DC463074-E07C-436A-8692-1B9D71E6BB90}"/>
              </a:ext>
            </a:extLst>
          </p:cNvPr>
          <p:cNvSpPr txBox="1"/>
          <p:nvPr/>
        </p:nvSpPr>
        <p:spPr>
          <a:xfrm>
            <a:off x="240267" y="2989089"/>
            <a:ext cx="1165160" cy="276999"/>
          </a:xfrm>
          <a:prstGeom prst="rect">
            <a:avLst/>
          </a:prstGeom>
          <a:solidFill>
            <a:schemeClr val="tx2">
              <a:lumMod val="75000"/>
            </a:schemeClr>
          </a:solidFill>
        </p:spPr>
        <p:txBody>
          <a:bodyPr wrap="square" rtlCol="0" anchor="ctr">
            <a:spAutoFit/>
          </a:bodyPr>
          <a:lstStyle/>
          <a:p>
            <a:pPr algn="ctr"/>
            <a:r>
              <a:rPr lang="ja-JP" altLang="en-US" sz="1200" b="1" dirty="0">
                <a:solidFill>
                  <a:schemeClr val="bg1"/>
                </a:solidFill>
                <a:latin typeface="Meiryo UI" panose="020B0604030504040204" pitchFamily="50" charset="-128"/>
                <a:ea typeface="Meiryo UI" panose="020B0604030504040204" pitchFamily="50" charset="-128"/>
              </a:rPr>
              <a:t>受 講 方 法</a:t>
            </a:r>
            <a:endParaRPr lang="en-US" sz="1200" b="1" dirty="0">
              <a:solidFill>
                <a:schemeClr val="bg1"/>
              </a:solidFill>
              <a:latin typeface="Meiryo UI" panose="020B0604030504040204" pitchFamily="50" charset="-128"/>
              <a:ea typeface="Meiryo UI" panose="020B0604030504040204" pitchFamily="50" charset="-128"/>
            </a:endParaRPr>
          </a:p>
        </p:txBody>
      </p:sp>
      <p:sp>
        <p:nvSpPr>
          <p:cNvPr id="35" name="正方形/長方形 34"/>
          <p:cNvSpPr/>
          <p:nvPr/>
        </p:nvSpPr>
        <p:spPr>
          <a:xfrm>
            <a:off x="244514" y="578776"/>
            <a:ext cx="6469225" cy="1199819"/>
          </a:xfrm>
          <a:prstGeom prst="rect">
            <a:avLst/>
          </a:prstGeom>
          <a:solidFill>
            <a:schemeClr val="bg1">
              <a:lumMod val="9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Rectangle 26">
            <a:extLst>
              <a:ext uri="{FF2B5EF4-FFF2-40B4-BE49-F238E27FC236}">
                <a16:creationId xmlns:a16="http://schemas.microsoft.com/office/drawing/2014/main" id="{B5404A91-7B7F-41BF-A0EC-289BD887CA84}"/>
              </a:ext>
            </a:extLst>
          </p:cNvPr>
          <p:cNvSpPr>
            <a:spLocks noChangeArrowheads="1"/>
          </p:cNvSpPr>
          <p:nvPr/>
        </p:nvSpPr>
        <p:spPr bwMode="gray">
          <a:xfrm>
            <a:off x="256974" y="303411"/>
            <a:ext cx="6456765" cy="307777"/>
          </a:xfrm>
          <a:prstGeom prst="rect">
            <a:avLst/>
          </a:prstGeom>
          <a:solidFill>
            <a:schemeClr val="bg1">
              <a:lumMod val="50000"/>
            </a:schemeClr>
          </a:solidFill>
          <a:ln>
            <a:noFill/>
          </a:ln>
          <a:effectLst/>
          <a:extLst/>
        </p:spPr>
        <p:txBody>
          <a:bodyPr wrap="square">
            <a:spAutoFit/>
          </a:bodyPr>
          <a:lstStyle/>
          <a:p>
            <a:pPr>
              <a:spcBef>
                <a:spcPct val="50000"/>
              </a:spcBef>
              <a:buSzPct val="80000"/>
            </a:pPr>
            <a:r>
              <a:rPr lang="en-US" altLang="ja-JP" sz="1400" dirty="0">
                <a:solidFill>
                  <a:schemeClr val="bg1"/>
                </a:solidFill>
                <a:latin typeface="Meiryo UI" panose="020B0604030504040204" pitchFamily="50" charset="-128"/>
                <a:ea typeface="Meiryo UI" panose="020B0604030504040204" pitchFamily="50" charset="-128"/>
                <a:cs typeface="Arial" panose="020B0604020202020204" pitchFamily="34" charset="0"/>
              </a:rPr>
              <a:t> </a:t>
            </a:r>
            <a:r>
              <a:rPr lang="en-US" altLang="ja-JP" sz="1400" dirty="0" smtClean="0">
                <a:solidFill>
                  <a:schemeClr val="bg1"/>
                </a:solidFill>
                <a:latin typeface="Meiryo UI" panose="020B0604030504040204" pitchFamily="50" charset="-128"/>
                <a:ea typeface="Meiryo UI" panose="020B0604030504040204" pitchFamily="50" charset="-128"/>
                <a:cs typeface="Arial" panose="020B0604020202020204" pitchFamily="34" charset="0"/>
              </a:rPr>
              <a:t>【</a:t>
            </a:r>
            <a:r>
              <a:rPr lang="ja-JP" altLang="en-US" sz="1400" dirty="0" smtClean="0">
                <a:solidFill>
                  <a:schemeClr val="bg1"/>
                </a:solidFill>
                <a:latin typeface="Meiryo UI" panose="020B0604030504040204" pitchFamily="50" charset="-128"/>
                <a:ea typeface="Meiryo UI" panose="020B0604030504040204" pitchFamily="50" charset="-128"/>
                <a:cs typeface="Arial" panose="020B0604020202020204" pitchFamily="34" charset="0"/>
              </a:rPr>
              <a:t>セミナーでお伝えしたいこと</a:t>
            </a:r>
            <a:r>
              <a:rPr lang="en-US" altLang="ja-JP" sz="1400" dirty="0" smtClean="0">
                <a:solidFill>
                  <a:schemeClr val="bg1"/>
                </a:solidFill>
                <a:latin typeface="Meiryo UI" panose="020B0604030504040204" pitchFamily="50" charset="-128"/>
                <a:ea typeface="Meiryo UI" panose="020B0604030504040204" pitchFamily="50" charset="-128"/>
                <a:cs typeface="Arial" panose="020B0604020202020204" pitchFamily="34" charset="0"/>
              </a:rPr>
              <a:t>】</a:t>
            </a:r>
            <a:endParaRPr lang="en-US" altLang="ja-JP" sz="1400" dirty="0">
              <a:solidFill>
                <a:schemeClr val="bg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38" name="Rectangle 26">
            <a:extLst>
              <a:ext uri="{FF2B5EF4-FFF2-40B4-BE49-F238E27FC236}">
                <a16:creationId xmlns:a16="http://schemas.microsoft.com/office/drawing/2014/main" id="{9E817266-8AA5-4E98-86CB-12A223E6E9EF}"/>
              </a:ext>
            </a:extLst>
          </p:cNvPr>
          <p:cNvSpPr>
            <a:spLocks noChangeArrowheads="1"/>
          </p:cNvSpPr>
          <p:nvPr/>
        </p:nvSpPr>
        <p:spPr bwMode="gray">
          <a:xfrm>
            <a:off x="256974" y="694192"/>
            <a:ext cx="6456765" cy="1923604"/>
          </a:xfrm>
          <a:prstGeom prst="rect">
            <a:avLst/>
          </a:prstGeom>
          <a:noFill/>
          <a:ln>
            <a:noFill/>
          </a:ln>
          <a:effectLst/>
          <a:extLst/>
        </p:spPr>
        <p:txBody>
          <a:bodyPr wrap="square">
            <a:spAutoFit/>
          </a:bodyPr>
          <a:lstStyle/>
          <a:p>
            <a:pPr>
              <a:spcBef>
                <a:spcPct val="50000"/>
              </a:spcBef>
              <a:buSzPct val="80000"/>
            </a:pPr>
            <a:r>
              <a:rPr lang="en-US" altLang="ja-JP" sz="1400" dirty="0">
                <a:latin typeface="Meiryo UI" panose="020B0604030504040204" pitchFamily="50" charset="-128"/>
                <a:ea typeface="Meiryo UI" panose="020B0604030504040204" pitchFamily="50" charset="-128"/>
                <a:cs typeface="Arial" panose="020B0604020202020204" pitchFamily="34" charset="0"/>
              </a:rPr>
              <a:t> </a:t>
            </a:r>
            <a:r>
              <a:rPr lang="ja-JP" altLang="en-US" sz="1400" dirty="0" smtClean="0">
                <a:latin typeface="Meiryo UI" panose="020B0604030504040204" pitchFamily="50" charset="-128"/>
                <a:ea typeface="Meiryo UI" panose="020B0604030504040204" pitchFamily="50" charset="-128"/>
                <a:cs typeface="Arial" panose="020B0604020202020204" pitchFamily="34" charset="0"/>
              </a:rPr>
              <a:t>・</a:t>
            </a:r>
            <a:r>
              <a:rPr lang="en-US" altLang="ja-JP" sz="1400" dirty="0" smtClean="0">
                <a:latin typeface="Meiryo UI" panose="020B0604030504040204" pitchFamily="50" charset="-128"/>
                <a:ea typeface="Meiryo UI" panose="020B0604030504040204" pitchFamily="50" charset="-128"/>
                <a:cs typeface="Arial" panose="020B0604020202020204" pitchFamily="34" charset="0"/>
              </a:rPr>
              <a:t>2022</a:t>
            </a:r>
            <a:r>
              <a:rPr lang="ja-JP" altLang="en-US" sz="1400" dirty="0" smtClean="0">
                <a:latin typeface="Meiryo UI" panose="020B0604030504040204" pitchFamily="50" charset="-128"/>
                <a:ea typeface="Meiryo UI" panose="020B0604030504040204" pitchFamily="50" charset="-128"/>
                <a:cs typeface="Arial" panose="020B0604020202020204" pitchFamily="34" charset="0"/>
              </a:rPr>
              <a:t>年改正個人情報保護法</a:t>
            </a:r>
            <a:r>
              <a:rPr lang="ja-JP" altLang="en-US" sz="1400" dirty="0">
                <a:latin typeface="Meiryo UI" panose="020B0604030504040204" pitchFamily="50" charset="-128"/>
                <a:ea typeface="Meiryo UI" panose="020B0604030504040204" pitchFamily="50" charset="-128"/>
                <a:cs typeface="Arial" panose="020B0604020202020204" pitchFamily="34" charset="0"/>
              </a:rPr>
              <a:t>施行</a:t>
            </a:r>
            <a:r>
              <a:rPr lang="ja-JP" altLang="en-US" sz="1400" dirty="0" smtClean="0">
                <a:latin typeface="Meiryo UI" panose="020B0604030504040204" pitchFamily="50" charset="-128"/>
                <a:ea typeface="Meiryo UI" panose="020B0604030504040204" pitchFamily="50" charset="-128"/>
                <a:cs typeface="Arial" panose="020B0604020202020204" pitchFamily="34" charset="0"/>
              </a:rPr>
              <a:t>から約</a:t>
            </a:r>
            <a:r>
              <a:rPr lang="en-US" altLang="ja-JP" sz="1400" dirty="0" smtClean="0">
                <a:latin typeface="Meiryo UI" panose="020B0604030504040204" pitchFamily="50" charset="-128"/>
                <a:ea typeface="Meiryo UI" panose="020B0604030504040204" pitchFamily="50" charset="-128"/>
                <a:cs typeface="Arial" panose="020B0604020202020204" pitchFamily="34" charset="0"/>
              </a:rPr>
              <a:t>2</a:t>
            </a:r>
            <a:r>
              <a:rPr lang="ja-JP" altLang="en-US" sz="1400" dirty="0" smtClean="0">
                <a:latin typeface="Meiryo UI" panose="020B0604030504040204" pitchFamily="50" charset="-128"/>
                <a:ea typeface="Meiryo UI" panose="020B0604030504040204" pitchFamily="50" charset="-128"/>
                <a:cs typeface="Arial" panose="020B0604020202020204" pitchFamily="34" charset="0"/>
              </a:rPr>
              <a:t>か月の現状について</a:t>
            </a:r>
            <a:endParaRPr lang="en-US" altLang="ja-JP" sz="1400" dirty="0" smtClean="0">
              <a:latin typeface="Meiryo UI" panose="020B0604030504040204" pitchFamily="50" charset="-128"/>
              <a:ea typeface="Meiryo UI" panose="020B0604030504040204" pitchFamily="50" charset="-128"/>
              <a:cs typeface="Arial" panose="020B0604020202020204" pitchFamily="34" charset="0"/>
            </a:endParaRPr>
          </a:p>
          <a:p>
            <a:pPr>
              <a:spcBef>
                <a:spcPct val="50000"/>
              </a:spcBef>
              <a:buSzPct val="80000"/>
            </a:pPr>
            <a:r>
              <a:rPr lang="ja-JP" altLang="en-US" sz="1400" dirty="0" smtClean="0">
                <a:latin typeface="Meiryo UI" panose="020B0604030504040204" pitchFamily="50" charset="-128"/>
                <a:ea typeface="Meiryo UI" panose="020B0604030504040204" pitchFamily="50" charset="-128"/>
                <a:cs typeface="Arial" panose="020B0604020202020204" pitchFamily="34" charset="0"/>
              </a:rPr>
              <a:t>・サイバー攻撃はこのように起こる</a:t>
            </a:r>
            <a:endParaRPr lang="en-US" altLang="ja-JP" sz="1400" dirty="0" smtClean="0">
              <a:latin typeface="Meiryo UI" panose="020B0604030504040204" pitchFamily="50" charset="-128"/>
              <a:ea typeface="Meiryo UI" panose="020B0604030504040204" pitchFamily="50" charset="-128"/>
              <a:cs typeface="Arial" panose="020B0604020202020204" pitchFamily="34" charset="0"/>
            </a:endParaRPr>
          </a:p>
          <a:p>
            <a:pPr>
              <a:spcBef>
                <a:spcPct val="50000"/>
              </a:spcBef>
              <a:buSzPct val="80000"/>
            </a:pPr>
            <a:r>
              <a:rPr lang="ja-JP" altLang="en-US" sz="1400" dirty="0" smtClean="0">
                <a:latin typeface="Meiryo UI" panose="020B0604030504040204" pitchFamily="50" charset="-128"/>
                <a:ea typeface="Meiryo UI" panose="020B0604030504040204" pitchFamily="50" charset="-128"/>
                <a:cs typeface="Arial" panose="020B0604020202020204" pitchFamily="34" charset="0"/>
              </a:rPr>
              <a:t>・中小企業における最近のランサムウェア傾向と被害事例</a:t>
            </a:r>
            <a:endParaRPr lang="en-US" altLang="ja-JP" sz="1400" dirty="0" smtClean="0">
              <a:latin typeface="Meiryo UI" panose="020B0604030504040204" pitchFamily="50" charset="-128"/>
              <a:ea typeface="Meiryo UI" panose="020B0604030504040204" pitchFamily="50" charset="-128"/>
              <a:cs typeface="Arial" panose="020B0604020202020204" pitchFamily="34" charset="0"/>
            </a:endParaRPr>
          </a:p>
          <a:p>
            <a:pPr>
              <a:spcBef>
                <a:spcPct val="50000"/>
              </a:spcBef>
              <a:buSzPct val="80000"/>
            </a:pPr>
            <a:r>
              <a:rPr lang="ja-JP" altLang="en-US" sz="1400" dirty="0" smtClean="0">
                <a:latin typeface="Meiryo UI" panose="020B0604030504040204" pitchFamily="50" charset="-128"/>
                <a:ea typeface="Meiryo UI" panose="020B0604030504040204" pitchFamily="50" charset="-128"/>
                <a:cs typeface="Arial" panose="020B0604020202020204" pitchFamily="34" charset="0"/>
              </a:rPr>
              <a:t>・</a:t>
            </a:r>
            <a:r>
              <a:rPr lang="ja-JP" altLang="en-US" sz="1400" dirty="0" smtClean="0">
                <a:latin typeface="Meiryo UI" panose="020B0604030504040204" pitchFamily="50" charset="-128"/>
                <a:ea typeface="Meiryo UI" panose="020B0604030504040204" pitchFamily="50" charset="-128"/>
              </a:rPr>
              <a:t>被害</a:t>
            </a:r>
            <a:r>
              <a:rPr lang="ja-JP" altLang="en-US" sz="1400" dirty="0">
                <a:latin typeface="Meiryo UI" panose="020B0604030504040204" pitchFamily="50" charset="-128"/>
                <a:ea typeface="Meiryo UI" panose="020B0604030504040204" pitchFamily="50" charset="-128"/>
              </a:rPr>
              <a:t>に</a:t>
            </a:r>
            <a:r>
              <a:rPr lang="ja-JP" altLang="en-US" sz="1400" dirty="0" smtClean="0">
                <a:latin typeface="Meiryo UI" panose="020B0604030504040204" pitchFamily="50" charset="-128"/>
                <a:ea typeface="Meiryo UI" panose="020B0604030504040204" pitchFamily="50" charset="-128"/>
              </a:rPr>
              <a:t>遭わないように今できること</a:t>
            </a:r>
            <a:endParaRPr lang="en-US" altLang="ja-JP" sz="1400" dirty="0">
              <a:latin typeface="Meiryo UI" panose="020B0604030504040204" pitchFamily="50" charset="-128"/>
              <a:ea typeface="Meiryo UI" panose="020B0604030504040204" pitchFamily="50" charset="-128"/>
            </a:endParaRPr>
          </a:p>
          <a:p>
            <a:pPr>
              <a:spcBef>
                <a:spcPct val="50000"/>
              </a:spcBef>
              <a:buSzPct val="80000"/>
            </a:pPr>
            <a:r>
              <a:rPr lang="ja-JP" altLang="en-US" sz="1400" dirty="0" smtClean="0">
                <a:latin typeface="Meiryo UI" panose="020B0604030504040204" pitchFamily="50" charset="-128"/>
                <a:ea typeface="Meiryo UI" panose="020B0604030504040204" pitchFamily="50" charset="-128"/>
              </a:rPr>
              <a:t>・万が一、被害にあった場合のやるべきこととは</a:t>
            </a:r>
            <a:endParaRPr lang="en-US" altLang="ja-JP" sz="1400" dirty="0">
              <a:latin typeface="Meiryo UI" panose="020B0604030504040204" pitchFamily="50" charset="-128"/>
              <a:ea typeface="Meiryo UI" panose="020B0604030504040204" pitchFamily="50" charset="-128"/>
            </a:endParaRPr>
          </a:p>
          <a:p>
            <a:pPr>
              <a:spcBef>
                <a:spcPct val="50000"/>
              </a:spcBef>
              <a:buSzPct val="80000"/>
            </a:pPr>
            <a:endParaRPr lang="en-US" altLang="ja-JP" sz="1400" dirty="0">
              <a:latin typeface="Meiryo UI" panose="020B0604030504040204" pitchFamily="50" charset="-128"/>
              <a:ea typeface="Meiryo UI" panose="020B0604030504040204" pitchFamily="50" charset="-128"/>
              <a:cs typeface="Arial" panose="020B0604020202020204" pitchFamily="34" charset="0"/>
            </a:endParaRPr>
          </a:p>
        </p:txBody>
      </p:sp>
      <p:cxnSp>
        <p:nvCxnSpPr>
          <p:cNvPr id="31" name="直線コネクタ 30"/>
          <p:cNvCxnSpPr/>
          <p:nvPr/>
        </p:nvCxnSpPr>
        <p:spPr>
          <a:xfrm flipV="1">
            <a:off x="-5447" y="8460524"/>
            <a:ext cx="6858001" cy="9525"/>
          </a:xfrm>
          <a:prstGeom prst="line">
            <a:avLst/>
          </a:prstGeom>
          <a:ln w="31750">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36" name="図 1"/>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4756" y="8732895"/>
            <a:ext cx="3346450"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正方形/長方形 38"/>
          <p:cNvSpPr/>
          <p:nvPr/>
        </p:nvSpPr>
        <p:spPr bwMode="auto">
          <a:xfrm>
            <a:off x="246518" y="9188507"/>
            <a:ext cx="6212784" cy="61436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eaLnBrk="1" hangingPunct="1">
              <a:spcBef>
                <a:spcPts val="400"/>
              </a:spcBef>
              <a:spcAft>
                <a:spcPts val="400"/>
              </a:spcAft>
              <a:defRPr/>
            </a:pPr>
            <a:r>
              <a:rPr lang="ja-JP" altLang="en-US" sz="1100" dirty="0" smtClean="0">
                <a:solidFill>
                  <a:schemeClr val="tx1"/>
                </a:solidFill>
                <a:latin typeface="メイリオ"/>
                <a:ea typeface="メイリオ"/>
                <a:cs typeface="メイリオ"/>
              </a:rPr>
              <a:t>高松支店</a:t>
            </a:r>
            <a:r>
              <a:rPr lang="ja-JP" altLang="en-US" sz="1100" dirty="0">
                <a:solidFill>
                  <a:schemeClr val="tx1"/>
                </a:solidFill>
                <a:latin typeface="メイリオ"/>
                <a:ea typeface="メイリオ"/>
                <a:cs typeface="メイリオ"/>
              </a:rPr>
              <a:t>　</a:t>
            </a:r>
            <a:r>
              <a:rPr lang="ja-JP" altLang="en-US" sz="1100" dirty="0" smtClean="0">
                <a:solidFill>
                  <a:schemeClr val="tx1"/>
                </a:solidFill>
                <a:latin typeface="メイリオ"/>
                <a:ea typeface="メイリオ"/>
                <a:cs typeface="メイリオ"/>
              </a:rPr>
              <a:t>地域戦略室</a:t>
            </a:r>
            <a:r>
              <a:rPr lang="ja-JP" altLang="en-US" sz="1100" dirty="0">
                <a:solidFill>
                  <a:schemeClr val="tx1"/>
                </a:solidFill>
                <a:latin typeface="メイリオ"/>
                <a:ea typeface="メイリオ"/>
                <a:cs typeface="メイリオ"/>
              </a:rPr>
              <a:t>　　担当</a:t>
            </a:r>
            <a:r>
              <a:rPr lang="ja-JP" altLang="en-US" sz="1100" dirty="0" smtClean="0">
                <a:solidFill>
                  <a:schemeClr val="tx1"/>
                </a:solidFill>
                <a:latin typeface="メイリオ"/>
                <a:ea typeface="メイリオ"/>
                <a:cs typeface="メイリオ"/>
              </a:rPr>
              <a:t>：戸田</a:t>
            </a:r>
            <a:r>
              <a:rPr lang="ja-JP" altLang="en-US" sz="1100" dirty="0">
                <a:solidFill>
                  <a:schemeClr val="tx1"/>
                </a:solidFill>
                <a:latin typeface="メイリオ"/>
                <a:ea typeface="メイリオ"/>
                <a:cs typeface="メイリオ"/>
              </a:rPr>
              <a:t>　   </a:t>
            </a:r>
            <a:r>
              <a:rPr lang="en-US" altLang="ja-JP" sz="1100" dirty="0" smtClean="0">
                <a:solidFill>
                  <a:schemeClr val="tx1"/>
                </a:solidFill>
                <a:latin typeface="メイリオ"/>
                <a:ea typeface="メイリオ"/>
                <a:cs typeface="メイリオ"/>
              </a:rPr>
              <a:t>TEL</a:t>
            </a:r>
            <a:r>
              <a:rPr lang="ja-JP" altLang="en-US" sz="1100" dirty="0" smtClean="0">
                <a:solidFill>
                  <a:schemeClr val="tx1"/>
                </a:solidFill>
                <a:latin typeface="メイリオ"/>
                <a:ea typeface="メイリオ"/>
                <a:cs typeface="メイリオ"/>
              </a:rPr>
              <a:t>：</a:t>
            </a:r>
            <a:r>
              <a:rPr lang="en-US" altLang="ja-JP" sz="1100" dirty="0" smtClean="0">
                <a:solidFill>
                  <a:schemeClr val="tx1"/>
                </a:solidFill>
                <a:latin typeface="メイリオ"/>
                <a:ea typeface="メイリオ"/>
                <a:cs typeface="メイリオ"/>
              </a:rPr>
              <a:t>087-822-6901</a:t>
            </a:r>
            <a:endParaRPr lang="en-US" altLang="ja-JP" sz="1100" dirty="0">
              <a:solidFill>
                <a:schemeClr val="tx1"/>
              </a:solidFill>
              <a:latin typeface="メイリオ"/>
              <a:ea typeface="メイリオ"/>
              <a:cs typeface="メイリオ"/>
            </a:endParaRPr>
          </a:p>
        </p:txBody>
      </p:sp>
      <p:sp>
        <p:nvSpPr>
          <p:cNvPr id="40" name="テキスト ボックス 31"/>
          <p:cNvSpPr txBox="1">
            <a:spLocks noChangeArrowheads="1"/>
          </p:cNvSpPr>
          <p:nvPr/>
        </p:nvSpPr>
        <p:spPr bwMode="auto">
          <a:xfrm>
            <a:off x="5218" y="8534457"/>
            <a:ext cx="10382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ja-JP" altLang="en-US" sz="1000">
                <a:latin typeface="Meiryo UI" panose="020B0604030504040204" pitchFamily="50" charset="-128"/>
                <a:ea typeface="Meiryo UI" panose="020B0604030504040204" pitchFamily="50" charset="-128"/>
              </a:rPr>
              <a:t>［お問合せ先］</a:t>
            </a:r>
          </a:p>
        </p:txBody>
      </p:sp>
      <p:pic>
        <p:nvPicPr>
          <p:cNvPr id="2" name="図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4064" y="3808861"/>
            <a:ext cx="1695238" cy="1685714"/>
          </a:xfrm>
          <a:prstGeom prst="rect">
            <a:avLst/>
          </a:prstGeom>
        </p:spPr>
      </p:pic>
      <p:pic>
        <p:nvPicPr>
          <p:cNvPr id="3" name="図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54464" y="1455507"/>
            <a:ext cx="1939521" cy="1293014"/>
          </a:xfrm>
          <a:prstGeom prst="rect">
            <a:avLst/>
          </a:prstGeom>
        </p:spPr>
      </p:pic>
    </p:spTree>
    <p:extLst>
      <p:ext uri="{BB962C8B-B14F-4D97-AF65-F5344CB8AC3E}">
        <p14:creationId xmlns:p14="http://schemas.microsoft.com/office/powerpoint/2010/main" val="286006901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TotalTime>
  <Words>633</Words>
  <Application>Microsoft Office PowerPoint</Application>
  <PresentationFormat>A4 210 x 297 mm</PresentationFormat>
  <Paragraphs>54</Paragraphs>
  <Slides>2</Slides>
  <Notes>0</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Dubai Medium</vt:lpstr>
      <vt:lpstr>HGS創英角ｺﾞｼｯｸUB</vt:lpstr>
      <vt:lpstr>IPAexGothic</vt:lpstr>
      <vt:lpstr>Meiryo UI</vt:lpstr>
      <vt:lpstr>ＭＳ Ｐゴシック</vt:lpstr>
      <vt:lpstr>Noto Sans CJK JP Medium</vt:lpstr>
      <vt:lpstr>UKIJ CJK</vt:lpstr>
      <vt:lpstr>メイリオ</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市場開発室 介護</dc:creator>
  <cp:lastModifiedBy>健一 戸田</cp:lastModifiedBy>
  <cp:revision>28</cp:revision>
  <cp:lastPrinted>2022-01-26T08:25:08Z</cp:lastPrinted>
  <dcterms:created xsi:type="dcterms:W3CDTF">2022-01-25T15:56:30Z</dcterms:created>
  <dcterms:modified xsi:type="dcterms:W3CDTF">2022-04-12T00:12:03Z</dcterms:modified>
</cp:coreProperties>
</file>