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212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577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26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60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57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287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052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63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468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5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91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855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D2876-77F1-4070-A723-3C91AD93F1EB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530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角丸四角形 16"/>
          <p:cNvSpPr/>
          <p:nvPr/>
        </p:nvSpPr>
        <p:spPr>
          <a:xfrm>
            <a:off x="173313" y="1934818"/>
            <a:ext cx="6506211" cy="5923722"/>
          </a:xfrm>
          <a:prstGeom prst="roundRect">
            <a:avLst>
              <a:gd name="adj" fmla="val 5771"/>
            </a:avLst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59267" y="2091401"/>
            <a:ext cx="6605969" cy="5683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ja-JP" altLang="en-US" sz="34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●三つの密</a:t>
            </a:r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r>
              <a:rPr lang="ja-JP" altLang="en-US" sz="34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回避</a:t>
            </a:r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や</a:t>
            </a:r>
            <a:r>
              <a:rPr lang="en-US" altLang="ja-JP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/>
            </a:r>
            <a:br>
              <a:rPr lang="en-US" altLang="ja-JP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en-US" altLang="ja-JP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   </a:t>
            </a:r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人と人との</a:t>
            </a:r>
            <a:r>
              <a:rPr lang="ja-JP" altLang="en-US" sz="34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距離</a:t>
            </a:r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r>
              <a:rPr lang="ja-JP" altLang="en-US" sz="34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確保</a:t>
            </a:r>
            <a:r>
              <a:rPr lang="en-US" altLang="ja-JP" sz="34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/>
            </a:r>
            <a:br>
              <a:rPr lang="en-US" altLang="ja-JP" sz="34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en-US" altLang="ja-JP" sz="34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  </a:t>
            </a:r>
            <a:r>
              <a:rPr lang="ja-JP" altLang="en-US" sz="34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不織布マスク</a:t>
            </a:r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r>
              <a:rPr lang="ja-JP" altLang="en-US" sz="34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着用</a:t>
            </a:r>
            <a:r>
              <a:rPr lang="en-US" altLang="ja-JP" sz="34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/>
            </a:r>
            <a:br>
              <a:rPr lang="en-US" altLang="ja-JP" sz="34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sz="2000" b="1" spc="-9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2200" b="1" spc="-11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（熱中症防止のため、必要がないときはマスクを外して）</a:t>
            </a:r>
            <a:endParaRPr lang="en-US" altLang="ja-JP" sz="2200" b="1" spc="-11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ja-JP" altLang="en-US" sz="34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●手洗い</a:t>
            </a:r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や</a:t>
            </a:r>
            <a:r>
              <a:rPr lang="ja-JP" altLang="en-US" sz="34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手指消毒</a:t>
            </a:r>
            <a:r>
              <a:rPr lang="en-US" altLang="ja-JP" sz="34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/>
            </a:r>
            <a:br>
              <a:rPr lang="en-US" altLang="ja-JP" sz="34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en-US" altLang="ja-JP" sz="34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  </a:t>
            </a:r>
            <a:r>
              <a:rPr lang="ja-JP" altLang="en-US" sz="34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共用部分</a:t>
            </a:r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r>
              <a:rPr lang="ja-JP" altLang="en-US" sz="34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消毒</a:t>
            </a:r>
            <a:endParaRPr lang="en-US" altLang="ja-JP" sz="3400" b="1" dirty="0">
              <a:solidFill>
                <a:srgbClr val="0066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ja-JP" altLang="en-US" sz="3400" b="1" spc="-6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●発熱</a:t>
            </a:r>
            <a:r>
              <a:rPr lang="ja-JP" altLang="en-US" sz="2800" b="1" spc="-6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・のど</a:t>
            </a:r>
            <a:r>
              <a:rPr lang="ja-JP" altLang="en-US" sz="2800" b="1" spc="-6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r>
              <a:rPr lang="ja-JP" altLang="en-US" sz="3400" b="1" spc="-6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違和感</a:t>
            </a:r>
            <a:r>
              <a:rPr lang="ja-JP" altLang="en-US" sz="2800" b="1" spc="-6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は</a:t>
            </a:r>
            <a:r>
              <a:rPr lang="en-US" altLang="ja-JP" sz="2800" b="1" spc="-6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/>
            </a:r>
            <a:br>
              <a:rPr lang="en-US" altLang="ja-JP" sz="2800" b="1" spc="-6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sz="2800" b="1" spc="-6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 </a:t>
            </a:r>
            <a:r>
              <a:rPr lang="ja-JP" altLang="en-US" sz="3400" b="1" spc="-6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通勤</a:t>
            </a:r>
            <a:r>
              <a:rPr lang="ja-JP" altLang="en-US" sz="2800" b="1" spc="-6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sz="3400" b="1" spc="-6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通学</a:t>
            </a:r>
            <a:r>
              <a:rPr lang="ja-JP" altLang="en-US" sz="2800" b="1" spc="-6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r>
              <a:rPr lang="ja-JP" altLang="en-US" sz="34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外出</a:t>
            </a:r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等を</a:t>
            </a:r>
            <a:r>
              <a:rPr lang="ja-JP" altLang="en-US" sz="34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控えて</a:t>
            </a:r>
            <a:endParaRPr lang="en-US" altLang="ja-JP" sz="3400" b="1" dirty="0">
              <a:solidFill>
                <a:srgbClr val="0066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ja-JP" altLang="en-US" sz="34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●</a:t>
            </a:r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かがわ安心飲食</a:t>
            </a:r>
            <a:r>
              <a:rPr lang="ja-JP" altLang="en-US" sz="34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認証店</a:t>
            </a:r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などを</a:t>
            </a:r>
            <a:r>
              <a:rPr lang="ja-JP" altLang="en-US" sz="34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利用</a:t>
            </a:r>
            <a:r>
              <a:rPr lang="en-US" altLang="ja-JP" sz="28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/>
            </a:r>
            <a:br>
              <a:rPr lang="en-US" altLang="ja-JP" sz="28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 </a:t>
            </a:r>
            <a:r>
              <a:rPr lang="ja-JP" altLang="en-US" sz="34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会話</a:t>
            </a:r>
            <a:r>
              <a:rPr lang="ja-JP" altLang="en-US" sz="34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は</a:t>
            </a:r>
            <a:r>
              <a:rPr lang="ja-JP" altLang="en-US" sz="34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マスク</a:t>
            </a:r>
            <a:r>
              <a:rPr lang="ja-JP" altLang="en-US" sz="28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</a:t>
            </a:r>
            <a:r>
              <a:rPr lang="ja-JP" altLang="en-US" sz="34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着用</a:t>
            </a:r>
            <a:endParaRPr lang="en-US" altLang="ja-JP" sz="3400" b="1" dirty="0" smtClean="0">
              <a:solidFill>
                <a:srgbClr val="0066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" y="70128"/>
            <a:ext cx="6858000" cy="646983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6600"/>
              </a:solidFill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7801" y="36945"/>
            <a:ext cx="6813695" cy="9869055"/>
          </a:xfrm>
          <a:prstGeom prst="rect">
            <a:avLst/>
          </a:prstGeom>
          <a:noFill/>
          <a:ln w="889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26" y="8434984"/>
            <a:ext cx="1099931" cy="1429446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596348" y="116088"/>
            <a:ext cx="5630980" cy="534762"/>
          </a:xfrm>
          <a:prstGeom prst="rect">
            <a:avLst/>
          </a:prstGeom>
          <a:noFill/>
        </p:spPr>
        <p:txBody>
          <a:bodyPr wrap="square" bIns="0" rtlCol="0">
            <a:spAutoFit/>
          </a:bodyPr>
          <a:lstStyle/>
          <a:p>
            <a:pPr algn="ctr">
              <a:lnSpc>
                <a:spcPts val="3800"/>
              </a:lnSpc>
            </a:pPr>
            <a:r>
              <a:rPr lang="ja-JP" altLang="en-US" sz="2800" b="1" dirty="0" smtClean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香川県からのお願い</a:t>
            </a:r>
            <a:endParaRPr lang="ja-JP" altLang="en-US" sz="2800" b="1" dirty="0">
              <a:ln w="0"/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3246782" y="8623849"/>
            <a:ext cx="4492488" cy="915555"/>
            <a:chOff x="2949152" y="9085584"/>
            <a:chExt cx="4492488" cy="915555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2949152" y="9539474"/>
              <a:ext cx="44924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香川県内の感染症情報は、</a:t>
              </a:r>
              <a:endPara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右記ホームページをご覧ください</a:t>
              </a:r>
              <a:r>
                <a:rPr lang="ja-JP" altLang="en-US" sz="1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。</a:t>
              </a:r>
              <a:endParaRPr lang="en-US" altLang="ja-JP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24" name="図 2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20073" y="9085584"/>
              <a:ext cx="912123" cy="912123"/>
            </a:xfrm>
            <a:prstGeom prst="rect">
              <a:avLst/>
            </a:prstGeom>
          </p:spPr>
        </p:pic>
      </p:grpSp>
      <p:pic>
        <p:nvPicPr>
          <p:cNvPr id="26" name="図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967" y="9501810"/>
            <a:ext cx="1203405" cy="310770"/>
          </a:xfrm>
          <a:prstGeom prst="rect">
            <a:avLst/>
          </a:prstGeom>
        </p:spPr>
      </p:pic>
      <p:sp>
        <p:nvSpPr>
          <p:cNvPr id="28" name="テキスト ボックス 27"/>
          <p:cNvSpPr txBox="1"/>
          <p:nvPr/>
        </p:nvSpPr>
        <p:spPr>
          <a:xfrm>
            <a:off x="383311" y="7863460"/>
            <a:ext cx="6090375" cy="1110560"/>
          </a:xfrm>
          <a:prstGeom prst="rect">
            <a:avLst/>
          </a:prstGeom>
          <a:noFill/>
        </p:spPr>
        <p:txBody>
          <a:bodyPr wrap="square" bIns="0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大切なご家族や友人、仲間に感染させないためにも</a:t>
            </a:r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4000"/>
              </a:lnSpc>
              <a:spcBef>
                <a:spcPts val="300"/>
              </a:spcBef>
            </a:pP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ご協力をお願いします。</a:t>
            </a:r>
            <a:endParaRPr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9392" y="760780"/>
            <a:ext cx="6652592" cy="112851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lnSpc>
                <a:spcPts val="4400"/>
              </a:lnSpc>
            </a:pPr>
            <a:r>
              <a:rPr lang="ja-JP" altLang="en-US" sz="3400" b="1" dirty="0" smtClean="0">
                <a:ln w="0"/>
                <a:solidFill>
                  <a:srgbClr val="0066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新型コロナウイルス </a:t>
            </a:r>
            <a:endParaRPr lang="en-US" altLang="ja-JP" sz="3400" b="1" dirty="0" smtClean="0">
              <a:ln w="0"/>
              <a:solidFill>
                <a:srgbClr val="0066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4400"/>
              </a:lnSpc>
            </a:pPr>
            <a:r>
              <a:rPr lang="ja-JP" altLang="en-US" sz="3600" b="1" dirty="0" smtClean="0">
                <a:ln w="0"/>
                <a:solidFill>
                  <a:srgbClr val="0066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うつらない、うつさない</a:t>
            </a:r>
            <a:endParaRPr lang="en-US" altLang="ja-JP" sz="3600" dirty="0" smtClean="0">
              <a:ln w="0"/>
              <a:solidFill>
                <a:srgbClr val="0066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3079" y="2182010"/>
            <a:ext cx="1553009" cy="1250303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75583" y="4321412"/>
            <a:ext cx="1332855" cy="1307222"/>
          </a:xfrm>
          <a:prstGeom prst="rect">
            <a:avLst/>
          </a:prstGeom>
        </p:spPr>
      </p:pic>
      <p:sp>
        <p:nvSpPr>
          <p:cNvPr id="20" name="テキスト ボックス 1"/>
          <p:cNvSpPr txBox="1">
            <a:spLocks noChangeArrowheads="1"/>
          </p:cNvSpPr>
          <p:nvPr/>
        </p:nvSpPr>
        <p:spPr bwMode="auto">
          <a:xfrm>
            <a:off x="5933893" y="160600"/>
            <a:ext cx="688650" cy="24878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none" lIns="74295" tIns="8890" rIns="74295" bIns="8890" anchor="t" anchorCtr="0" upright="1">
            <a:spAutoFit/>
          </a:bodyPr>
          <a:lstStyle/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ja-JP" sz="1400" kern="100" dirty="0" smtClean="0">
                <a:effectLst/>
                <a:latin typeface="ＭＳ 明朝" panose="02020609040205080304" pitchFamily="17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資料</a:t>
            </a:r>
            <a:r>
              <a:rPr lang="ja-JP" altLang="en-US" sz="1400" kern="100" dirty="0" smtClean="0">
                <a:effectLst/>
                <a:latin typeface="ＭＳ 明朝" panose="02020609040205080304" pitchFamily="17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３</a:t>
            </a:r>
            <a:endParaRPr lang="ja-JP" sz="105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656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4F0637E0-7C91-44F8-A2AF-D1306C2321F8}" vid="{4A3437A6-10FA-474F-A47D-BACCC7FF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809</TotalTime>
  <Words>130</Words>
  <Application>Microsoft Office PowerPoint</Application>
  <PresentationFormat>A4 210 x 297 mm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明朝</vt:lpstr>
      <vt:lpstr>UD デジタル 教科書体 NK-B</vt:lpstr>
      <vt:lpstr>UD デジタル 教科書体 NP-B</vt:lpstr>
      <vt:lpstr>メイリオ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SG15110のC20-2232</dc:creator>
  <cp:lastModifiedBy>SG19100のC20-3465</cp:lastModifiedBy>
  <cp:revision>67</cp:revision>
  <cp:lastPrinted>2022-06-09T07:51:17Z</cp:lastPrinted>
  <dcterms:created xsi:type="dcterms:W3CDTF">2021-04-21T02:33:49Z</dcterms:created>
  <dcterms:modified xsi:type="dcterms:W3CDTF">2022-06-17T05:05:06Z</dcterms:modified>
</cp:coreProperties>
</file>