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  <a:srgbClr val="FF7D00"/>
    <a:srgbClr val="FF9900"/>
    <a:srgbClr val="FF7800"/>
    <a:srgbClr val="FF6400"/>
    <a:srgbClr val="006600"/>
    <a:srgbClr val="336600"/>
    <a:srgbClr val="008000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/>
          <p:cNvSpPr txBox="1"/>
          <p:nvPr/>
        </p:nvSpPr>
        <p:spPr>
          <a:xfrm>
            <a:off x="1975654" y="698868"/>
            <a:ext cx="5806911" cy="13080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34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感染拡大を止めるには </a:t>
            </a:r>
            <a:endParaRPr lang="en-US" altLang="ja-JP" sz="3400" b="1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800"/>
              </a:lnSpc>
              <a:spcBef>
                <a:spcPts val="600"/>
              </a:spcBef>
            </a:pPr>
            <a:r>
              <a:rPr lang="ja-JP" altLang="en-US" sz="40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一人ひとりの意識が要</a:t>
            </a:r>
            <a:endParaRPr lang="en-US" altLang="ja-JP" sz="4000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6884" y="5740607"/>
            <a:ext cx="6561050" cy="102079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大切なご家族や友人、仲間に感染させないためにも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ご協力をお願いします。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30473" y="5901084"/>
            <a:ext cx="2900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香川県内の感染症情報は、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右記ホームページを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ご覧ください。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05" y="46372"/>
            <a:ext cx="9820131" cy="6770255"/>
          </a:xfrm>
          <a:prstGeom prst="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818" y="5865760"/>
            <a:ext cx="641158" cy="6411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44" y="6521674"/>
            <a:ext cx="787725" cy="20342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814712" y="1190522"/>
            <a:ext cx="725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spc="200" dirty="0"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かなめ</a:t>
            </a:r>
            <a:endParaRPr kumimoji="1" lang="ja-JP" altLang="en-US" sz="1200" b="1" spc="200" dirty="0">
              <a:solidFill>
                <a:srgbClr val="FF87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328" y="551553"/>
            <a:ext cx="1154545" cy="150042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382" y="637310"/>
            <a:ext cx="1960797" cy="1384940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190545" y="1979649"/>
            <a:ext cx="9712446" cy="38310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三つ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の密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回避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や人と人との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距離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</a:t>
            </a:r>
            <a:r>
              <a:rPr lang="ja-JP" altLang="en-US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、エアコン使用時も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2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不織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布マスク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2000" b="1" spc="-1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熱中症防止のため、必要がないときはマスクを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外して）</a:t>
            </a:r>
            <a:endParaRPr lang="en-US" altLang="ja-JP" sz="2000" b="1" spc="-1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・手洗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手指消毒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共用部分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休憩室、更衣室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、喫煙所など </a:t>
            </a:r>
            <a:r>
              <a:rPr lang="ja-JP" altLang="en-US" sz="28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「居場所の切り替わり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endParaRPr lang="en-US" altLang="ja-JP" sz="2200" dirty="0" smtClean="0">
              <a:solidFill>
                <a:srgbClr val="FF64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6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食堂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、社員寮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</a:t>
            </a:r>
            <a:r>
              <a:rPr lang="ja-JP" altLang="en-US" sz="28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集団</a:t>
            </a:r>
            <a:r>
              <a:rPr lang="ja-JP" altLang="en-US" sz="28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生活の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場」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でも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対策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・発熱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・のどの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違和感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通勤・通学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かがわ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安心飲食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認証店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会話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ja-JP" altLang="en-US" sz="28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33835" y="1976582"/>
            <a:ext cx="9444752" cy="3794189"/>
          </a:xfrm>
          <a:prstGeom prst="roundRect">
            <a:avLst>
              <a:gd name="adj" fmla="val 6676"/>
            </a:avLst>
          </a:prstGeom>
          <a:noFill/>
          <a:ln w="57150">
            <a:solidFill>
              <a:srgbClr val="FF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11115" y="70130"/>
            <a:ext cx="9887342" cy="61336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2224" y="138545"/>
            <a:ext cx="8581552" cy="533479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4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r>
              <a:rPr lang="ja-JP" altLang="en-US" sz="28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 smtClean="0">
                <a:ln w="0"/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zh-TW" altLang="en-US" sz="3200" b="1" dirty="0" smtClean="0">
                <a:ln w="0"/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感染拡大</a:t>
            </a:r>
            <a:r>
              <a:rPr lang="ja-JP" altLang="en-US" sz="3200" b="1" dirty="0" smtClean="0">
                <a:ln w="0"/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防止</a:t>
            </a:r>
            <a:r>
              <a:rPr lang="zh-TW" altLang="en-US" sz="3200" b="1" dirty="0" smtClean="0">
                <a:ln w="0"/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特別注意報</a:t>
            </a:r>
            <a:r>
              <a:rPr lang="ja-JP" altLang="en-US" sz="3200" b="1" dirty="0" smtClean="0">
                <a:ln w="0"/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ja-JP" altLang="en-US" sz="3200" b="1" dirty="0">
              <a:ln w="0"/>
              <a:solidFill>
                <a:srgbClr val="FF87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070109" y="176190"/>
            <a:ext cx="738910" cy="3077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/>
              <a:t>資料</a:t>
            </a:r>
            <a:r>
              <a:rPr lang="ja-JP" altLang="en-US" sz="1400" dirty="0" smtClean="0"/>
              <a:t>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1139</TotalTime>
  <Words>173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SG12610のC20-1375</dc:creator>
  <cp:lastModifiedBy>SG19100のC20-3465</cp:lastModifiedBy>
  <cp:revision>130</cp:revision>
  <cp:lastPrinted>2022-07-14T07:16:22Z</cp:lastPrinted>
  <dcterms:created xsi:type="dcterms:W3CDTF">2020-11-12T09:30:24Z</dcterms:created>
  <dcterms:modified xsi:type="dcterms:W3CDTF">2022-07-14T08:46:16Z</dcterms:modified>
</cp:coreProperties>
</file>