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8700"/>
    <a:srgbClr val="FF7D00"/>
    <a:srgbClr val="FF9900"/>
    <a:srgbClr val="FF7800"/>
    <a:srgbClr val="FF6400"/>
    <a:srgbClr val="336600"/>
    <a:srgbClr val="008000"/>
    <a:srgbClr val="00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5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57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26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60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57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28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052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63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46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5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91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85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D2876-77F1-4070-A723-3C91AD93F1EB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53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テキスト ボックス 50"/>
          <p:cNvSpPr txBox="1"/>
          <p:nvPr/>
        </p:nvSpPr>
        <p:spPr>
          <a:xfrm>
            <a:off x="1975654" y="698868"/>
            <a:ext cx="5806911" cy="130805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4800"/>
              </a:lnSpc>
            </a:pPr>
            <a:r>
              <a:rPr lang="ja-JP" altLang="en-US" sz="3400" b="1" dirty="0" smtClean="0">
                <a:ln w="0"/>
                <a:solidFill>
                  <a:srgbClr val="FF87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感染拡大を止めるには </a:t>
            </a:r>
            <a:endParaRPr lang="en-US" altLang="ja-JP" sz="3400" b="1" dirty="0" smtClean="0">
              <a:ln w="0"/>
              <a:solidFill>
                <a:srgbClr val="FF87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4800"/>
              </a:lnSpc>
              <a:spcBef>
                <a:spcPts val="600"/>
              </a:spcBef>
            </a:pPr>
            <a:r>
              <a:rPr lang="ja-JP" altLang="en-US" sz="4000" b="1" dirty="0" smtClean="0">
                <a:ln w="0"/>
                <a:solidFill>
                  <a:srgbClr val="FF87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一人ひとりの意識が要</a:t>
            </a:r>
            <a:endParaRPr lang="en-US" altLang="ja-JP" sz="4000" dirty="0" smtClean="0">
              <a:ln w="0"/>
              <a:solidFill>
                <a:srgbClr val="FF87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96884" y="5740607"/>
            <a:ext cx="6561050" cy="1020792"/>
          </a:xfrm>
          <a:prstGeom prst="rect">
            <a:avLst/>
          </a:prstGeom>
          <a:noFill/>
        </p:spPr>
        <p:txBody>
          <a:bodyPr wrap="square" bIns="0" rtlCol="0">
            <a:spAutoFit/>
          </a:bodyPr>
          <a:lstStyle/>
          <a:p>
            <a:pPr algn="ctr">
              <a:lnSpc>
                <a:spcPts val="3800"/>
              </a:lnSpc>
            </a:pP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大切なご家族や友人、仲間に感染させないためにも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3800"/>
              </a:lnSpc>
            </a:pP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ご協力をお願いします。</a:t>
            </a: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130473" y="5901084"/>
            <a:ext cx="2900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香川県内の感染症情報は、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右記ホームページを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ご覧ください。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4305" y="46372"/>
            <a:ext cx="9820131" cy="6770255"/>
          </a:xfrm>
          <a:prstGeom prst="rect">
            <a:avLst/>
          </a:prstGeom>
          <a:noFill/>
          <a:ln w="762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7818" y="5865760"/>
            <a:ext cx="641158" cy="641158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444" y="6521674"/>
            <a:ext cx="787725" cy="203424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6814712" y="1190522"/>
            <a:ext cx="725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spc="200" dirty="0">
                <a:solidFill>
                  <a:srgbClr val="FF87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かなめ</a:t>
            </a:r>
            <a:endParaRPr kumimoji="1" lang="ja-JP" altLang="en-US" sz="1200" b="1" spc="200" dirty="0">
              <a:solidFill>
                <a:srgbClr val="FF87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328" y="551553"/>
            <a:ext cx="1154545" cy="1500423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9382" y="637310"/>
            <a:ext cx="1960797" cy="1384940"/>
          </a:xfrm>
          <a:prstGeom prst="rect">
            <a:avLst/>
          </a:prstGeom>
        </p:spPr>
      </p:pic>
      <p:sp>
        <p:nvSpPr>
          <p:cNvPr id="59" name="テキスト ボックス 58"/>
          <p:cNvSpPr txBox="1"/>
          <p:nvPr/>
        </p:nvSpPr>
        <p:spPr>
          <a:xfrm>
            <a:off x="190544" y="1979649"/>
            <a:ext cx="9712447" cy="38369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28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三つ</a:t>
            </a:r>
            <a:r>
              <a:rPr lang="ja-JP" altLang="en-US" sz="2800" b="1" spc="-1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の密</a:t>
            </a:r>
            <a:r>
              <a:rPr lang="ja-JP" altLang="en-US" sz="2200" b="1" spc="-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2800" b="1" spc="-1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回避</a:t>
            </a:r>
            <a:r>
              <a:rPr lang="ja-JP" altLang="en-US" sz="2200" b="1" spc="-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や人と人との</a:t>
            </a:r>
            <a:r>
              <a:rPr lang="ja-JP" altLang="en-US" sz="2800" b="1" spc="-1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距離</a:t>
            </a:r>
            <a:r>
              <a:rPr lang="ja-JP" altLang="en-US" sz="2200" b="1" spc="-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28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確保</a:t>
            </a:r>
            <a:r>
              <a:rPr lang="ja-JP" altLang="en-US" sz="2200" b="1" spc="-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、エアコン使用時も</a:t>
            </a:r>
            <a:r>
              <a:rPr lang="ja-JP" altLang="en-US" sz="28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換気</a:t>
            </a:r>
            <a:r>
              <a:rPr lang="ja-JP" altLang="en-US" sz="2200" b="1" spc="-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en-US" altLang="ja-JP" sz="2200" b="1" spc="-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/>
            </a:r>
            <a:br>
              <a:rPr lang="en-US" altLang="ja-JP" sz="2200" b="1" spc="-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2200" b="1" spc="-1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22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lang="ja-JP" altLang="en-US" sz="28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不織</a:t>
            </a:r>
            <a:r>
              <a:rPr lang="ja-JP" altLang="en-US" sz="2800" b="1" spc="-1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布マスク</a:t>
            </a:r>
            <a:r>
              <a:rPr lang="ja-JP" altLang="en-US" sz="2200" b="1" spc="-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28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着用</a:t>
            </a:r>
            <a:r>
              <a:rPr lang="ja-JP" altLang="en-US" sz="2000" b="1" spc="-15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ja-JP" altLang="en-US" sz="2000" b="1" spc="-1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熱中症防止のため、必要がないときはマスクを</a:t>
            </a:r>
            <a:r>
              <a:rPr lang="ja-JP" altLang="en-US" sz="2000" b="1" spc="-15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外して）</a:t>
            </a:r>
            <a:endParaRPr lang="en-US" altLang="ja-JP" sz="2000" b="1" spc="-15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000"/>
              </a:lnSpc>
            </a:pP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・手洗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い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や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手指消毒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共用部分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消毒</a:t>
            </a:r>
            <a:endParaRPr lang="en-US" altLang="ja-JP" sz="2800" b="1" dirty="0" smtClean="0">
              <a:solidFill>
                <a:srgbClr val="0066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200"/>
              </a:lnSpc>
            </a:pP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28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混雑した場所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や</a:t>
            </a:r>
            <a:r>
              <a:rPr lang="ja-JP" altLang="en-US" sz="28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感染リスク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が</a:t>
            </a:r>
            <a:r>
              <a:rPr lang="ja-JP" altLang="en-US" sz="28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高い場所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への</a:t>
            </a:r>
            <a:r>
              <a:rPr lang="ja-JP" altLang="en-US" sz="28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外出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</a:t>
            </a:r>
            <a:r>
              <a:rPr lang="ja-JP" altLang="en-US" sz="28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自粛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して</a:t>
            </a:r>
            <a:r>
              <a:rPr lang="en-US" altLang="ja-JP" sz="26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/>
            </a:r>
            <a:br>
              <a:rPr lang="en-US" altLang="ja-JP" sz="26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2800" b="1" spc="-3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帰省</a:t>
            </a:r>
            <a:r>
              <a:rPr lang="ja-JP" altLang="en-US" sz="2200" b="1" spc="-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や</a:t>
            </a:r>
            <a:r>
              <a:rPr lang="ja-JP" altLang="en-US" sz="2800" b="1" spc="-3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旅行</a:t>
            </a:r>
            <a:r>
              <a:rPr lang="ja-JP" altLang="en-US" sz="2200" b="1" spc="-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は</a:t>
            </a:r>
            <a:r>
              <a:rPr lang="ja-JP" altLang="en-US" sz="2200" b="1" spc="-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ja-JP" altLang="en-US" sz="2800" b="1" spc="-3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感染防止策</a:t>
            </a:r>
            <a:r>
              <a:rPr lang="ja-JP" altLang="en-US" sz="2200" b="1" spc="-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</a:t>
            </a:r>
            <a:r>
              <a:rPr lang="ja-JP" altLang="en-US" sz="2800" b="1" spc="-3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徹底</a:t>
            </a:r>
            <a:r>
              <a:rPr lang="ja-JP" altLang="en-US" sz="2200" b="1" spc="-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ja-JP" altLang="en-US" sz="2800" b="1" spc="-3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感染リスク</a:t>
            </a:r>
            <a:r>
              <a:rPr lang="ja-JP" altLang="en-US" sz="2200" b="1" spc="-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2800" b="1" spc="-3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高い行動</a:t>
            </a:r>
            <a:r>
              <a:rPr lang="ja-JP" altLang="en-US" sz="2200" b="1" spc="-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</a:t>
            </a:r>
            <a:r>
              <a:rPr lang="ja-JP" altLang="en-US" sz="2800" b="1" spc="-3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控えて</a:t>
            </a:r>
            <a:endParaRPr lang="en-US" altLang="ja-JP" sz="2800" b="1" spc="-300" dirty="0" smtClean="0">
              <a:solidFill>
                <a:srgbClr val="0066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200"/>
              </a:lnSpc>
            </a:pP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発熱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・のどの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違和感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は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通勤・通学</a:t>
            </a:r>
            <a:r>
              <a:rPr lang="ja-JP" altLang="en-US" sz="2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外出</a:t>
            </a:r>
            <a:r>
              <a:rPr lang="ja-JP" altLang="en-US" sz="2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等を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控えて</a:t>
            </a:r>
            <a:endParaRPr lang="en-US" altLang="ja-JP" sz="2800" b="1" dirty="0" smtClean="0">
              <a:solidFill>
                <a:srgbClr val="0066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200"/>
              </a:lnSpc>
            </a:pP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2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かがわ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安心飲食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認証店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などを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利用</a:t>
            </a:r>
            <a:r>
              <a:rPr lang="ja-JP" altLang="en-US" sz="2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会話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は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マスク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着用</a:t>
            </a:r>
            <a:endParaRPr lang="ja-JP" altLang="en-US" sz="2800" b="1" dirty="0">
              <a:solidFill>
                <a:srgbClr val="0066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181308" y="1976582"/>
            <a:ext cx="9557668" cy="3794189"/>
          </a:xfrm>
          <a:prstGeom prst="roundRect">
            <a:avLst>
              <a:gd name="adj" fmla="val 6676"/>
            </a:avLst>
          </a:prstGeom>
          <a:noFill/>
          <a:ln w="57150">
            <a:solidFill>
              <a:srgbClr val="FF8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/>
          <p:cNvSpPr/>
          <p:nvPr/>
        </p:nvSpPr>
        <p:spPr>
          <a:xfrm>
            <a:off x="11115" y="70130"/>
            <a:ext cx="9887342" cy="613361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8000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62224" y="138545"/>
            <a:ext cx="8581552" cy="533479"/>
          </a:xfrm>
          <a:prstGeom prst="rect">
            <a:avLst/>
          </a:prstGeom>
          <a:noFill/>
        </p:spPr>
        <p:txBody>
          <a:bodyPr wrap="square" bIns="0" rtlCol="0">
            <a:spAutoFit/>
          </a:bodyPr>
          <a:lstStyle/>
          <a:p>
            <a:pPr algn="ctr">
              <a:lnSpc>
                <a:spcPts val="3800"/>
              </a:lnSpc>
            </a:pPr>
            <a:r>
              <a:rPr lang="ja-JP" altLang="en-US" sz="2400" b="1" dirty="0" smtClean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香川県からのお願い</a:t>
            </a:r>
            <a:r>
              <a:rPr lang="ja-JP" altLang="en-US" sz="2800" b="1" dirty="0" smtClean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200" b="1" dirty="0" smtClean="0">
                <a:ln w="0"/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en-US" altLang="ja-JP" sz="3200" b="1" dirty="0" smtClean="0">
                <a:ln w="0"/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BA.5</a:t>
            </a:r>
            <a:r>
              <a:rPr lang="zh-TW" altLang="en-US" sz="3200" b="1" dirty="0" smtClean="0">
                <a:ln w="0"/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特別</a:t>
            </a:r>
            <a:r>
              <a:rPr lang="zh-TW" altLang="en-US" sz="3200" b="1" dirty="0">
                <a:ln w="0"/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警戒注意報</a:t>
            </a:r>
            <a:r>
              <a:rPr lang="ja-JP" altLang="en-US" sz="3200" b="1" dirty="0" smtClean="0">
                <a:ln w="0"/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ja-JP" altLang="en-US" sz="3200" b="1" dirty="0">
              <a:ln w="0"/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8768769" y="113311"/>
            <a:ext cx="1031051" cy="43088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2200" dirty="0" smtClean="0"/>
              <a:t>資料</a:t>
            </a:r>
            <a:r>
              <a:rPr lang="ja-JP" altLang="en-US" sz="2200" dirty="0"/>
              <a:t>３</a:t>
            </a:r>
            <a:endParaRPr kumimoji="1" lang="ja-JP" altLang="en-US" sz="2200" dirty="0"/>
          </a:p>
        </p:txBody>
      </p:sp>
    </p:spTree>
    <p:extLst>
      <p:ext uri="{BB962C8B-B14F-4D97-AF65-F5344CB8AC3E}">
        <p14:creationId xmlns:p14="http://schemas.microsoft.com/office/powerpoint/2010/main" val="62265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4F0637E0-7C91-44F8-A2AF-D1306C2321F8}" vid="{4A3437A6-10FA-474F-A47D-BACCC7FF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1106</TotalTime>
  <Words>179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NP-B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SG12610のC20-1375</dc:creator>
  <cp:lastModifiedBy>SG19100のC20-3465</cp:lastModifiedBy>
  <cp:revision>135</cp:revision>
  <cp:lastPrinted>2022-08-03T04:24:45Z</cp:lastPrinted>
  <dcterms:created xsi:type="dcterms:W3CDTF">2020-11-12T09:30:24Z</dcterms:created>
  <dcterms:modified xsi:type="dcterms:W3CDTF">2022-08-03T10:52:16Z</dcterms:modified>
</cp:coreProperties>
</file>