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8"/>
  </p:notesMasterIdLst>
  <p:sldIdLst>
    <p:sldId id="308" r:id="rId6"/>
    <p:sldId id="268" r:id="rId7"/>
  </p:sldIdLst>
  <p:sldSz cx="6858000" cy="9906000" type="A4"/>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119">
          <p15:clr>
            <a:srgbClr val="A4A3A4"/>
          </p15:clr>
        </p15:guide>
        <p15:guide id="2" orient="horz" pos="6204">
          <p15:clr>
            <a:srgbClr val="A4A3A4"/>
          </p15:clr>
        </p15:guide>
        <p15:guide id="3" pos="4292">
          <p15:clr>
            <a:srgbClr val="A4A3A4"/>
          </p15:clr>
        </p15:guide>
        <p15:guide id="4" pos="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EB710"/>
    <a:srgbClr val="E4CB12"/>
    <a:srgbClr val="EDD41B"/>
    <a:srgbClr val="89D3DB"/>
    <a:srgbClr val="A6A6A6"/>
    <a:srgbClr val="37AABA"/>
    <a:srgbClr val="D2BB10"/>
    <a:srgbClr val="F2E157"/>
    <a:srgbClr val="0021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65" autoAdjust="0"/>
    <p:restoredTop sz="94660"/>
  </p:normalViewPr>
  <p:slideViewPr>
    <p:cSldViewPr>
      <p:cViewPr>
        <p:scale>
          <a:sx n="100" d="100"/>
          <a:sy n="100" d="100"/>
        </p:scale>
        <p:origin x="978" y="-786"/>
      </p:cViewPr>
      <p:guideLst>
        <p:guide orient="horz" pos="3119"/>
        <p:guide orient="horz" pos="6204"/>
        <p:guide pos="4292"/>
        <p:guide pos="28"/>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172F5D1-D5BB-B390-7933-A6763971436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ea typeface="ＭＳ Ｐゴシック" panose="020B0600070205080204"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42EC089E-494A-A2C1-277E-DD6E04FD9AF0}"/>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ea typeface="ＭＳ Ｐゴシック" panose="020B0600070205080204" pitchFamily="50" charset="-128"/>
              </a:defRPr>
            </a:lvl1pPr>
          </a:lstStyle>
          <a:p>
            <a:pPr>
              <a:defRPr/>
            </a:pPr>
            <a:fld id="{5644DAB8-9550-4A05-9314-5587F5E9586C}" type="datetimeFigureOut">
              <a:rPr lang="ja-JP" altLang="en-US"/>
              <a:pPr>
                <a:defRPr/>
              </a:pPr>
              <a:t>2024/5/24</a:t>
            </a:fld>
            <a:endParaRPr lang="ja-JP" altLang="en-US"/>
          </a:p>
        </p:txBody>
      </p:sp>
      <p:sp>
        <p:nvSpPr>
          <p:cNvPr id="4" name="スライド イメージ プレースホルダー 3">
            <a:extLst>
              <a:ext uri="{FF2B5EF4-FFF2-40B4-BE49-F238E27FC236}">
                <a16:creationId xmlns:a16="http://schemas.microsoft.com/office/drawing/2014/main" id="{E34FD1A3-C964-42D5-9FBA-E23D64AB7396}"/>
              </a:ext>
            </a:extLst>
          </p:cNvPr>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6AEF0A6E-013D-D2DD-8083-00BCA3F92929}"/>
              </a:ext>
            </a:extLst>
          </p:cNvPr>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E5875158-3857-A627-B4ED-0B0FA9A5933C}"/>
              </a:ext>
            </a:extLst>
          </p:cNvPr>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ea typeface="ＭＳ Ｐゴシック" panose="020B0600070205080204" pitchFamily="50"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4CF726AE-90E0-DAC5-23CA-552FCAB2A8C8}"/>
              </a:ext>
            </a:extLst>
          </p:cNvPr>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panose="020B0600070205080204" pitchFamily="50" charset="-128"/>
              </a:defRPr>
            </a:lvl1pPr>
          </a:lstStyle>
          <a:p>
            <a:pPr>
              <a:defRPr/>
            </a:pPr>
            <a:fld id="{A77DE42A-A7BB-4880-9C7F-9A29AC2948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69E5AF2F-B82D-A787-FA5A-75F40346F639}"/>
              </a:ext>
            </a:extLst>
          </p:cNvPr>
          <p:cNvSpPr>
            <a:spLocks noGrp="1"/>
          </p:cNvSpPr>
          <p:nvPr>
            <p:ph type="dt" sz="half" idx="10"/>
          </p:nvPr>
        </p:nvSpPr>
        <p:spPr/>
        <p:txBody>
          <a:bodyPr/>
          <a:lstStyle>
            <a:lvl1pPr>
              <a:defRPr/>
            </a:lvl1pPr>
          </a:lstStyle>
          <a:p>
            <a:pPr>
              <a:defRPr/>
            </a:pPr>
            <a:fld id="{EC787652-526F-4415-8247-7BD755A38151}"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B7C3BAD6-CF45-44C0-A18C-A38667FD0E3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7E71646-CBF6-333E-407B-F66F11EA5BEC}"/>
              </a:ext>
            </a:extLst>
          </p:cNvPr>
          <p:cNvSpPr>
            <a:spLocks noGrp="1"/>
          </p:cNvSpPr>
          <p:nvPr>
            <p:ph type="sldNum" sz="quarter" idx="12"/>
          </p:nvPr>
        </p:nvSpPr>
        <p:spPr/>
        <p:txBody>
          <a:bodyPr/>
          <a:lstStyle>
            <a:lvl1pPr>
              <a:defRPr/>
            </a:lvl1pPr>
          </a:lstStyle>
          <a:p>
            <a:pPr>
              <a:defRPr/>
            </a:pPr>
            <a:fld id="{6E10FC9C-B587-4C0E-B455-6739129514DE}" type="slidenum">
              <a:rPr lang="ja-JP" altLang="en-US"/>
              <a:pPr>
                <a:defRPr/>
              </a:pPr>
              <a:t>‹#›</a:t>
            </a:fld>
            <a:endParaRPr lang="ja-JP" altLang="en-US"/>
          </a:p>
        </p:txBody>
      </p:sp>
    </p:spTree>
    <p:extLst>
      <p:ext uri="{BB962C8B-B14F-4D97-AF65-F5344CB8AC3E}">
        <p14:creationId xmlns:p14="http://schemas.microsoft.com/office/powerpoint/2010/main" val="2456351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3E4054B-6F64-73DC-8AAD-6CF03960C70E}"/>
              </a:ext>
            </a:extLst>
          </p:cNvPr>
          <p:cNvSpPr>
            <a:spLocks noGrp="1"/>
          </p:cNvSpPr>
          <p:nvPr>
            <p:ph type="dt" sz="half" idx="10"/>
          </p:nvPr>
        </p:nvSpPr>
        <p:spPr/>
        <p:txBody>
          <a:bodyPr/>
          <a:lstStyle>
            <a:lvl1pPr>
              <a:defRPr/>
            </a:lvl1pPr>
          </a:lstStyle>
          <a:p>
            <a:pPr>
              <a:defRPr/>
            </a:pPr>
            <a:fld id="{4B91407B-3624-4619-9384-10A7E3C2174E}"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BCF8B268-2BC5-79B8-2274-FC9F66B416D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B5D7A8B-4FED-EA8E-4142-44D18322A4BF}"/>
              </a:ext>
            </a:extLst>
          </p:cNvPr>
          <p:cNvSpPr>
            <a:spLocks noGrp="1"/>
          </p:cNvSpPr>
          <p:nvPr>
            <p:ph type="sldNum" sz="quarter" idx="12"/>
          </p:nvPr>
        </p:nvSpPr>
        <p:spPr/>
        <p:txBody>
          <a:bodyPr/>
          <a:lstStyle>
            <a:lvl1pPr>
              <a:defRPr/>
            </a:lvl1pPr>
          </a:lstStyle>
          <a:p>
            <a:pPr>
              <a:defRPr/>
            </a:pPr>
            <a:fld id="{E4470DD7-CD8C-47E0-A7CD-D01908D655D6}" type="slidenum">
              <a:rPr lang="ja-JP" altLang="en-US"/>
              <a:pPr>
                <a:defRPr/>
              </a:pPr>
              <a:t>‹#›</a:t>
            </a:fld>
            <a:endParaRPr lang="ja-JP" altLang="en-US"/>
          </a:p>
        </p:txBody>
      </p:sp>
    </p:spTree>
    <p:extLst>
      <p:ext uri="{BB962C8B-B14F-4D97-AF65-F5344CB8AC3E}">
        <p14:creationId xmlns:p14="http://schemas.microsoft.com/office/powerpoint/2010/main" val="3701223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C6806B1-5CBB-167F-BBBB-6002ECD4948A}"/>
              </a:ext>
            </a:extLst>
          </p:cNvPr>
          <p:cNvSpPr>
            <a:spLocks noGrp="1"/>
          </p:cNvSpPr>
          <p:nvPr>
            <p:ph type="dt" sz="half" idx="10"/>
          </p:nvPr>
        </p:nvSpPr>
        <p:spPr/>
        <p:txBody>
          <a:bodyPr/>
          <a:lstStyle>
            <a:lvl1pPr>
              <a:defRPr/>
            </a:lvl1pPr>
          </a:lstStyle>
          <a:p>
            <a:pPr>
              <a:defRPr/>
            </a:pPr>
            <a:fld id="{5EC69938-57B2-4F52-B311-23BF35EE7AFA}"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10C30834-45AC-E3C1-A85D-3528B57740D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B462A4-E1B9-668F-E978-7061701C3FF6}"/>
              </a:ext>
            </a:extLst>
          </p:cNvPr>
          <p:cNvSpPr>
            <a:spLocks noGrp="1"/>
          </p:cNvSpPr>
          <p:nvPr>
            <p:ph type="sldNum" sz="quarter" idx="12"/>
          </p:nvPr>
        </p:nvSpPr>
        <p:spPr/>
        <p:txBody>
          <a:bodyPr/>
          <a:lstStyle>
            <a:lvl1pPr>
              <a:defRPr/>
            </a:lvl1pPr>
          </a:lstStyle>
          <a:p>
            <a:pPr>
              <a:defRPr/>
            </a:pPr>
            <a:fld id="{8069FDB3-C733-48B5-85C0-42D3C5FF178B}" type="slidenum">
              <a:rPr lang="ja-JP" altLang="en-US"/>
              <a:pPr>
                <a:defRPr/>
              </a:pPr>
              <a:t>‹#›</a:t>
            </a:fld>
            <a:endParaRPr lang="ja-JP" altLang="en-US"/>
          </a:p>
        </p:txBody>
      </p:sp>
    </p:spTree>
    <p:extLst>
      <p:ext uri="{BB962C8B-B14F-4D97-AF65-F5344CB8AC3E}">
        <p14:creationId xmlns:p14="http://schemas.microsoft.com/office/powerpoint/2010/main" val="220108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白紙" type="blank">
  <p:cSld name="白紙">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192067046"/>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本文スライド_黄">
  <p:cSld name="本文スライド_黄">
    <p:spTree>
      <p:nvGrpSpPr>
        <p:cNvPr id="1" name="Shape 12"/>
        <p:cNvGrpSpPr/>
        <p:nvPr/>
      </p:nvGrpSpPr>
      <p:grpSpPr>
        <a:xfrm>
          <a:off x="0" y="0"/>
          <a:ext cx="0" cy="0"/>
          <a:chOff x="0" y="0"/>
          <a:chExt cx="0" cy="0"/>
        </a:xfrm>
      </p:grpSpPr>
      <p:sp>
        <p:nvSpPr>
          <p:cNvPr id="13" name="Google Shape;13;p3"/>
          <p:cNvSpPr/>
          <p:nvPr/>
        </p:nvSpPr>
        <p:spPr>
          <a:xfrm>
            <a:off x="108108" y="9477963"/>
            <a:ext cx="1128713" cy="320795"/>
          </a:xfrm>
          <a:prstGeom prst="rect">
            <a:avLst/>
          </a:prstGeom>
          <a:noFill/>
          <a:ln>
            <a:noFill/>
          </a:ln>
        </p:spPr>
        <p:txBody>
          <a:bodyPr spcFirstLastPara="1" wrap="square" lIns="0" tIns="0" rIns="0" bIns="0" anchor="ctr" anchorCtr="0">
            <a:noAutofit/>
          </a:bodyPr>
          <a:lstStyle/>
          <a:p>
            <a:pPr marL="0" marR="0" lvl="0" indent="0" algn="l" rtl="0">
              <a:lnSpc>
                <a:spcPct val="110000"/>
              </a:lnSpc>
              <a:spcBef>
                <a:spcPts val="0"/>
              </a:spcBef>
              <a:spcAft>
                <a:spcPts val="0"/>
              </a:spcAft>
              <a:buNone/>
            </a:pPr>
            <a:r>
              <a:rPr lang="en-US" altLang="ja-JP" sz="1300" b="0" i="0" u="none" strike="noStrike" cap="none">
                <a:solidFill>
                  <a:srgbClr val="BFBFBF"/>
                </a:solidFill>
                <a:latin typeface="Noto Sans JP"/>
                <a:ea typeface="Noto Sans JP"/>
                <a:cs typeface="Noto Sans JP"/>
                <a:sym typeface="Noto Sans JP"/>
              </a:rPr>
              <a:t>©︎Shiryosaku Inc. All rights reserved</a:t>
            </a:r>
            <a:endParaRPr sz="1300" b="0" i="0" u="none" strike="noStrike" cap="none">
              <a:solidFill>
                <a:srgbClr val="BFBFBF"/>
              </a:solidFill>
              <a:latin typeface="Noto Sans JP"/>
              <a:ea typeface="Noto Sans JP"/>
              <a:cs typeface="Noto Sans JP"/>
              <a:sym typeface="Noto Sans JP"/>
            </a:endParaRPr>
          </a:p>
        </p:txBody>
      </p:sp>
      <p:sp>
        <p:nvSpPr>
          <p:cNvPr id="14" name="Google Shape;14;p3"/>
          <p:cNvSpPr/>
          <p:nvPr/>
        </p:nvSpPr>
        <p:spPr>
          <a:xfrm>
            <a:off x="6548140" y="9361247"/>
            <a:ext cx="202500" cy="437512"/>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BFBFBF"/>
              </a:buClr>
              <a:buSzPts val="1000"/>
              <a:buFont typeface="Noto Sans JP"/>
              <a:buNone/>
            </a:pPr>
            <a:fld id="{00000000-1234-1234-1234-123412341234}" type="slidenum">
              <a:rPr lang="en-US" altLang="ja-JP" sz="1444" b="0" i="0" u="none" strike="noStrike" cap="none">
                <a:solidFill>
                  <a:srgbClr val="BFBFBF"/>
                </a:solidFill>
                <a:latin typeface="Noto Sans JP"/>
                <a:ea typeface="Noto Sans JP"/>
                <a:cs typeface="Noto Sans JP"/>
                <a:sym typeface="Noto Sans JP"/>
              </a:rPr>
              <a:pPr marL="0" marR="0" lvl="0" indent="0" algn="r" rtl="0">
                <a:lnSpc>
                  <a:spcPct val="100000"/>
                </a:lnSpc>
                <a:spcBef>
                  <a:spcPts val="0"/>
                </a:spcBef>
                <a:spcAft>
                  <a:spcPts val="0"/>
                </a:spcAft>
                <a:buClr>
                  <a:srgbClr val="BFBFBF"/>
                </a:buClr>
                <a:buSzPts val="1000"/>
                <a:buFont typeface="Noto Sans JP"/>
                <a:buNone/>
              </a:pPr>
              <a:t>‹#›</a:t>
            </a:fld>
            <a:endParaRPr sz="1444" b="0" i="0" u="none" strike="noStrike" cap="none">
              <a:solidFill>
                <a:srgbClr val="BFBFBF"/>
              </a:solidFill>
              <a:latin typeface="Noto Sans JP"/>
              <a:ea typeface="Noto Sans JP"/>
              <a:cs typeface="Noto Sans JP"/>
              <a:sym typeface="Noto Sans JP"/>
            </a:endParaRPr>
          </a:p>
        </p:txBody>
      </p:sp>
      <p:sp>
        <p:nvSpPr>
          <p:cNvPr id="15" name="Google Shape;15;p3"/>
          <p:cNvSpPr txBox="1">
            <a:spLocks noGrp="1"/>
          </p:cNvSpPr>
          <p:nvPr>
            <p:ph type="body" idx="1"/>
          </p:nvPr>
        </p:nvSpPr>
        <p:spPr>
          <a:xfrm flipH="1">
            <a:off x="483513" y="425494"/>
            <a:ext cx="3119140" cy="240065"/>
          </a:xfrm>
          <a:prstGeom prst="rect">
            <a:avLst/>
          </a:prstGeom>
          <a:noFill/>
          <a:ln>
            <a:noFill/>
          </a:ln>
        </p:spPr>
        <p:txBody>
          <a:bodyPr spcFirstLastPara="1" wrap="square" lIns="0" tIns="0" rIns="0" bIns="0" anchor="ctr" anchorCtr="0">
            <a:noAutofit/>
          </a:bodyPr>
          <a:lstStyle>
            <a:lvl1pPr marL="660380" marR="0" lvl="0" indent="-330190" algn="l" rtl="0">
              <a:lnSpc>
                <a:spcPct val="90000"/>
              </a:lnSpc>
              <a:spcBef>
                <a:spcPts val="1444"/>
              </a:spcBef>
              <a:spcAft>
                <a:spcPts val="0"/>
              </a:spcAft>
              <a:buClr>
                <a:srgbClr val="7F7F7F"/>
              </a:buClr>
              <a:buSzPts val="900"/>
              <a:buFont typeface="Arial"/>
              <a:buNone/>
              <a:defRPr sz="1300" b="0" i="0" u="none" strike="noStrike" cap="none">
                <a:solidFill>
                  <a:srgbClr val="7F7F7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16" name="Google Shape;16;p3"/>
          <p:cNvSpPr txBox="1">
            <a:spLocks noGrp="1"/>
          </p:cNvSpPr>
          <p:nvPr>
            <p:ph type="body" idx="2"/>
          </p:nvPr>
        </p:nvSpPr>
        <p:spPr>
          <a:xfrm flipH="1">
            <a:off x="309861" y="425494"/>
            <a:ext cx="146447" cy="240065"/>
          </a:xfrm>
          <a:prstGeom prst="rect">
            <a:avLst/>
          </a:prstGeom>
          <a:noFill/>
          <a:ln>
            <a:noFill/>
          </a:ln>
        </p:spPr>
        <p:txBody>
          <a:bodyPr spcFirstLastPara="1" wrap="square" lIns="0" tIns="0" rIns="0" bIns="0" anchor="ctr" anchorCtr="0">
            <a:noAutofit/>
          </a:bodyPr>
          <a:lstStyle>
            <a:lvl1pPr marL="660380" marR="0" lvl="0" indent="-330190" algn="l" rtl="0">
              <a:lnSpc>
                <a:spcPct val="90000"/>
              </a:lnSpc>
              <a:spcBef>
                <a:spcPts val="1444"/>
              </a:spcBef>
              <a:spcAft>
                <a:spcPts val="0"/>
              </a:spcAft>
              <a:buClr>
                <a:srgbClr val="7F7F7F"/>
              </a:buClr>
              <a:buSzPts val="900"/>
              <a:buFont typeface="Arial"/>
              <a:buNone/>
              <a:defRPr sz="1300" b="0" i="0" u="none" strike="noStrike" cap="none">
                <a:solidFill>
                  <a:srgbClr val="7F7F7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17" name="Google Shape;17;p3"/>
          <p:cNvSpPr txBox="1">
            <a:spLocks noGrp="1"/>
          </p:cNvSpPr>
          <p:nvPr>
            <p:ph type="title"/>
          </p:nvPr>
        </p:nvSpPr>
        <p:spPr>
          <a:xfrm>
            <a:off x="309861" y="750375"/>
            <a:ext cx="6238279" cy="634261"/>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rgbClr val="E5CD11"/>
              </a:buClr>
              <a:buSzPts val="2400"/>
              <a:buFont typeface="Noto Sans JP"/>
              <a:buNone/>
              <a:defRPr sz="3467" b="1" i="0" u="none" strike="noStrike" cap="none">
                <a:solidFill>
                  <a:srgbClr val="E5CD11"/>
                </a:solidFill>
                <a:latin typeface="Noto Sans JP"/>
                <a:ea typeface="Noto Sans JP"/>
                <a:cs typeface="Noto Sans JP"/>
                <a:sym typeface="Noto Sans JP"/>
              </a:defRPr>
            </a:lvl1pPr>
            <a:lvl2pPr lvl="1">
              <a:spcBef>
                <a:spcPts val="0"/>
              </a:spcBef>
              <a:spcAft>
                <a:spcPts val="0"/>
              </a:spcAft>
              <a:buSzPts val="1400"/>
              <a:buNone/>
              <a:defRPr sz="2600"/>
            </a:lvl2pPr>
            <a:lvl3pPr lvl="2">
              <a:spcBef>
                <a:spcPts val="0"/>
              </a:spcBef>
              <a:spcAft>
                <a:spcPts val="0"/>
              </a:spcAft>
              <a:buSzPts val="1400"/>
              <a:buNone/>
              <a:defRPr sz="2600"/>
            </a:lvl3pPr>
            <a:lvl4pPr lvl="3">
              <a:spcBef>
                <a:spcPts val="0"/>
              </a:spcBef>
              <a:spcAft>
                <a:spcPts val="0"/>
              </a:spcAft>
              <a:buSzPts val="1400"/>
              <a:buNone/>
              <a:defRPr sz="2600"/>
            </a:lvl4pPr>
            <a:lvl5pPr lvl="4">
              <a:spcBef>
                <a:spcPts val="0"/>
              </a:spcBef>
              <a:spcAft>
                <a:spcPts val="0"/>
              </a:spcAft>
              <a:buSzPts val="1400"/>
              <a:buNone/>
              <a:defRPr sz="2600"/>
            </a:lvl5pPr>
            <a:lvl6pPr lvl="5">
              <a:spcBef>
                <a:spcPts val="0"/>
              </a:spcBef>
              <a:spcAft>
                <a:spcPts val="0"/>
              </a:spcAft>
              <a:buSzPts val="1400"/>
              <a:buNone/>
              <a:defRPr sz="2600"/>
            </a:lvl6pPr>
            <a:lvl7pPr lvl="6">
              <a:spcBef>
                <a:spcPts val="0"/>
              </a:spcBef>
              <a:spcAft>
                <a:spcPts val="0"/>
              </a:spcAft>
              <a:buSzPts val="1400"/>
              <a:buNone/>
              <a:defRPr sz="2600"/>
            </a:lvl7pPr>
            <a:lvl8pPr lvl="7">
              <a:spcBef>
                <a:spcPts val="0"/>
              </a:spcBef>
              <a:spcAft>
                <a:spcPts val="0"/>
              </a:spcAft>
              <a:buSzPts val="1400"/>
              <a:buNone/>
              <a:defRPr sz="2600"/>
            </a:lvl8pPr>
            <a:lvl9pPr lvl="8">
              <a:spcBef>
                <a:spcPts val="0"/>
              </a:spcBef>
              <a:spcAft>
                <a:spcPts val="0"/>
              </a:spcAft>
              <a:buSzPts val="1400"/>
              <a:buNone/>
              <a:defRPr sz="2600"/>
            </a:lvl9pPr>
          </a:lstStyle>
          <a:p>
            <a:endParaRPr/>
          </a:p>
        </p:txBody>
      </p:sp>
      <p:sp>
        <p:nvSpPr>
          <p:cNvPr id="18" name="Google Shape;18;p3"/>
          <p:cNvSpPr txBox="1">
            <a:spLocks noGrp="1"/>
          </p:cNvSpPr>
          <p:nvPr>
            <p:ph type="body" idx="3"/>
          </p:nvPr>
        </p:nvSpPr>
        <p:spPr>
          <a:xfrm flipH="1">
            <a:off x="309859" y="1552867"/>
            <a:ext cx="6238277" cy="1040000"/>
          </a:xfrm>
          <a:prstGeom prst="rect">
            <a:avLst/>
          </a:prstGeom>
          <a:noFill/>
          <a:ln>
            <a:noFill/>
          </a:ln>
        </p:spPr>
        <p:txBody>
          <a:bodyPr spcFirstLastPara="1" wrap="square" lIns="0" tIns="0" rIns="0" bIns="0" anchor="t" anchorCtr="0">
            <a:noAutofit/>
          </a:bodyPr>
          <a:lstStyle>
            <a:lvl1pPr marL="660380" marR="0" lvl="0" indent="-330190" algn="l" rtl="0">
              <a:lnSpc>
                <a:spcPct val="120000"/>
              </a:lnSpc>
              <a:spcBef>
                <a:spcPts val="0"/>
              </a:spcBef>
              <a:spcAft>
                <a:spcPts val="0"/>
              </a:spcAft>
              <a:buClr>
                <a:srgbClr val="3F3F3F"/>
              </a:buClr>
              <a:buSzPts val="1400"/>
              <a:buFont typeface="Arial"/>
              <a:buNone/>
              <a:defRPr sz="2022" b="0" i="0" u="none" strike="noStrike" cap="none">
                <a:solidFill>
                  <a:srgbClr val="3F3F3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pic>
        <p:nvPicPr>
          <p:cNvPr id="19" name="Google Shape;19;p3"/>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951529" y="263421"/>
            <a:ext cx="773122" cy="518791"/>
          </a:xfrm>
          <a:prstGeom prst="rect">
            <a:avLst/>
          </a:prstGeom>
          <a:noFill/>
          <a:ln>
            <a:noFill/>
          </a:ln>
        </p:spPr>
      </p:pic>
    </p:spTree>
    <p:extLst>
      <p:ext uri="{BB962C8B-B14F-4D97-AF65-F5344CB8AC3E}">
        <p14:creationId xmlns:p14="http://schemas.microsoft.com/office/powerpoint/2010/main" val="4171284517"/>
      </p:ext>
    </p:extLst>
  </p:cSld>
  <p:clrMapOvr>
    <a:masterClrMapping/>
  </p:clrMapOvr>
  <p:extLst>
    <p:ext uri="{DCECCB84-F9BA-43D5-87BE-67443E8EF086}">
      <p15:sldGuideLst xmlns:p15="http://schemas.microsoft.com/office/powerpoint/2012/main">
        <p15:guide id="1" pos="195">
          <p15:clr>
            <a:srgbClr val="FBAE40"/>
          </p15:clr>
        </p15:guide>
        <p15:guide id="2" pos="4125">
          <p15:clr>
            <a:srgbClr val="FBAE40"/>
          </p15:clr>
        </p15:guide>
        <p15:guide id="3" orient="horz" pos="1678">
          <p15:clr>
            <a:srgbClr val="FBAE40"/>
          </p15:clr>
        </p15:guide>
        <p15:guide id="4" orient="horz" pos="57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グラデーション">
  <p:cSld name="グラデーション">
    <p:bg>
      <p:bgPr>
        <a:gradFill>
          <a:gsLst>
            <a:gs pos="0">
              <a:schemeClr val="accent1"/>
            </a:gs>
            <a:gs pos="20000">
              <a:schemeClr val="accent1"/>
            </a:gs>
            <a:gs pos="80000">
              <a:schemeClr val="accent4"/>
            </a:gs>
            <a:gs pos="100000">
              <a:schemeClr val="accent4"/>
            </a:gs>
          </a:gsLst>
          <a:lin ang="0" scaled="0"/>
        </a:gradFill>
        <a:effectLst/>
      </p:bgPr>
    </p:bg>
    <p:spTree>
      <p:nvGrpSpPr>
        <p:cNvPr id="1" name="Shape 20"/>
        <p:cNvGrpSpPr/>
        <p:nvPr/>
      </p:nvGrpSpPr>
      <p:grpSpPr>
        <a:xfrm>
          <a:off x="0" y="0"/>
          <a:ext cx="0" cy="0"/>
          <a:chOff x="0" y="0"/>
          <a:chExt cx="0" cy="0"/>
        </a:xfrm>
      </p:grpSpPr>
      <p:pic>
        <p:nvPicPr>
          <p:cNvPr id="21" name="Google Shape;21;p4"/>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951529" y="263423"/>
            <a:ext cx="773121" cy="518788"/>
          </a:xfrm>
          <a:prstGeom prst="rect">
            <a:avLst/>
          </a:prstGeom>
          <a:noFill/>
          <a:ln>
            <a:noFill/>
          </a:ln>
        </p:spPr>
      </p:pic>
      <p:sp>
        <p:nvSpPr>
          <p:cNvPr id="22" name="Google Shape;22;p4"/>
          <p:cNvSpPr/>
          <p:nvPr/>
        </p:nvSpPr>
        <p:spPr>
          <a:xfrm>
            <a:off x="108108" y="9477963"/>
            <a:ext cx="1128713" cy="320795"/>
          </a:xfrm>
          <a:prstGeom prst="rect">
            <a:avLst/>
          </a:prstGeom>
          <a:noFill/>
          <a:ln>
            <a:noFill/>
          </a:ln>
        </p:spPr>
        <p:txBody>
          <a:bodyPr spcFirstLastPara="1" wrap="square" lIns="0" tIns="0" rIns="0" bIns="0" anchor="ctr" anchorCtr="0">
            <a:noAutofit/>
          </a:bodyPr>
          <a:lstStyle/>
          <a:p>
            <a:pPr marL="0" marR="0" lvl="0" indent="0" algn="l" rtl="0">
              <a:lnSpc>
                <a:spcPct val="110000"/>
              </a:lnSpc>
              <a:spcBef>
                <a:spcPts val="0"/>
              </a:spcBef>
              <a:spcAft>
                <a:spcPts val="0"/>
              </a:spcAft>
              <a:buNone/>
            </a:pPr>
            <a:r>
              <a:rPr lang="en-US" altLang="ja-JP" sz="1300" b="0" i="0" u="none" strike="noStrike" cap="none">
                <a:solidFill>
                  <a:schemeClr val="lt1"/>
                </a:solidFill>
                <a:latin typeface="Noto Sans JP"/>
                <a:ea typeface="Noto Sans JP"/>
                <a:cs typeface="Noto Sans JP"/>
                <a:sym typeface="Noto Sans JP"/>
              </a:rPr>
              <a:t>©︎Shiryosaku Inc. All rights reserved</a:t>
            </a:r>
            <a:endParaRPr sz="1300" b="0" i="0" u="none" strike="noStrike" cap="none">
              <a:solidFill>
                <a:schemeClr val="lt1"/>
              </a:solidFill>
              <a:latin typeface="Noto Sans JP"/>
              <a:ea typeface="Noto Sans JP"/>
              <a:cs typeface="Noto Sans JP"/>
              <a:sym typeface="Noto Sans JP"/>
            </a:endParaRPr>
          </a:p>
        </p:txBody>
      </p:sp>
      <p:sp>
        <p:nvSpPr>
          <p:cNvPr id="23" name="Google Shape;23;p4"/>
          <p:cNvSpPr/>
          <p:nvPr/>
        </p:nvSpPr>
        <p:spPr>
          <a:xfrm>
            <a:off x="6548140" y="9361247"/>
            <a:ext cx="202500" cy="437512"/>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chemeClr val="lt1"/>
              </a:buClr>
              <a:buSzPts val="1000"/>
              <a:buFont typeface="Noto Sans JP"/>
              <a:buNone/>
            </a:pPr>
            <a:fld id="{00000000-1234-1234-1234-123412341234}" type="slidenum">
              <a:rPr lang="en-US" altLang="ja-JP" sz="1444" b="0" i="0" u="none" strike="noStrike" cap="none">
                <a:solidFill>
                  <a:schemeClr val="lt1"/>
                </a:solidFill>
                <a:latin typeface="Noto Sans JP"/>
                <a:ea typeface="Noto Sans JP"/>
                <a:cs typeface="Noto Sans JP"/>
                <a:sym typeface="Noto Sans JP"/>
              </a:rPr>
              <a:pPr marL="0" marR="0" lvl="0" indent="0" algn="r" rtl="0">
                <a:lnSpc>
                  <a:spcPct val="100000"/>
                </a:lnSpc>
                <a:spcBef>
                  <a:spcPts val="0"/>
                </a:spcBef>
                <a:spcAft>
                  <a:spcPts val="0"/>
                </a:spcAft>
                <a:buClr>
                  <a:schemeClr val="lt1"/>
                </a:buClr>
                <a:buSzPts val="1000"/>
                <a:buFont typeface="Noto Sans JP"/>
                <a:buNone/>
              </a:pPr>
              <a:t>‹#›</a:t>
            </a:fld>
            <a:endParaRPr sz="1444" b="0" i="0" u="none" strike="noStrike" cap="none">
              <a:solidFill>
                <a:schemeClr val="lt1"/>
              </a:solidFill>
              <a:latin typeface="Noto Sans JP"/>
              <a:ea typeface="Noto Sans JP"/>
              <a:cs typeface="Noto Sans JP"/>
              <a:sym typeface="Noto Sans JP"/>
            </a:endParaRPr>
          </a:p>
        </p:txBody>
      </p:sp>
    </p:spTree>
    <p:extLst>
      <p:ext uri="{BB962C8B-B14F-4D97-AF65-F5344CB8AC3E}">
        <p14:creationId xmlns:p14="http://schemas.microsoft.com/office/powerpoint/2010/main" val="520421983"/>
      </p:ext>
    </p:extLst>
  </p:cSld>
  <p:clrMapOvr>
    <a:masterClrMapping/>
  </p:clrMapOvr>
  <p:extLst>
    <p:ext uri="{DCECCB84-F9BA-43D5-87BE-67443E8EF086}">
      <p15:sldGuideLst xmlns:p15="http://schemas.microsoft.com/office/powerpoint/2012/main">
        <p15:guide id="1" pos="4125">
          <p15:clr>
            <a:srgbClr val="FBAE40"/>
          </p15:clr>
        </p15:guide>
        <p15:guide id="2" pos="195">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扉">
  <p:cSld name="扉">
    <p:bg>
      <p:bgPr>
        <a:solidFill>
          <a:schemeClr val="accent1"/>
        </a:solidFill>
        <a:effectLst/>
      </p:bgPr>
    </p:bg>
    <p:spTree>
      <p:nvGrpSpPr>
        <p:cNvPr id="1" name="Shape 24"/>
        <p:cNvGrpSpPr/>
        <p:nvPr/>
      </p:nvGrpSpPr>
      <p:grpSpPr>
        <a:xfrm>
          <a:off x="0" y="0"/>
          <a:ext cx="0" cy="0"/>
          <a:chOff x="0" y="0"/>
          <a:chExt cx="0" cy="0"/>
        </a:xfrm>
      </p:grpSpPr>
      <p:sp>
        <p:nvSpPr>
          <p:cNvPr id="25" name="Google Shape;25;p5"/>
          <p:cNvSpPr txBox="1">
            <a:spLocks noGrp="1"/>
          </p:cNvSpPr>
          <p:nvPr>
            <p:ph type="body" idx="1"/>
          </p:nvPr>
        </p:nvSpPr>
        <p:spPr>
          <a:xfrm flipH="1">
            <a:off x="147255" y="293278"/>
            <a:ext cx="1447111" cy="3053372"/>
          </a:xfrm>
          <a:prstGeom prst="rect">
            <a:avLst/>
          </a:prstGeom>
          <a:noFill/>
          <a:ln>
            <a:noFill/>
          </a:ln>
        </p:spPr>
        <p:txBody>
          <a:bodyPr spcFirstLastPara="1" wrap="square" lIns="0" tIns="0" rIns="0" bIns="0" anchor="ctr" anchorCtr="0">
            <a:noAutofit/>
          </a:bodyPr>
          <a:lstStyle>
            <a:lvl1pPr marL="660380" marR="0" lvl="0" indent="-330190" algn="ctr" rtl="0">
              <a:lnSpc>
                <a:spcPct val="90000"/>
              </a:lnSpc>
              <a:spcBef>
                <a:spcPts val="1444"/>
              </a:spcBef>
              <a:spcAft>
                <a:spcPts val="0"/>
              </a:spcAft>
              <a:buClr>
                <a:schemeClr val="lt1"/>
              </a:buClr>
              <a:buSzPts val="23900"/>
              <a:buFont typeface="Arial"/>
              <a:buNone/>
              <a:defRPr sz="34521" b="1" i="0" u="none" strike="noStrike" cap="none">
                <a:solidFill>
                  <a:schemeClr val="lt1"/>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pic>
        <p:nvPicPr>
          <p:cNvPr id="26" name="Google Shape;26;p5"/>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951529" y="263421"/>
            <a:ext cx="773122" cy="518788"/>
          </a:xfrm>
          <a:prstGeom prst="rect">
            <a:avLst/>
          </a:prstGeom>
          <a:noFill/>
          <a:ln>
            <a:noFill/>
          </a:ln>
        </p:spPr>
      </p:pic>
      <p:sp>
        <p:nvSpPr>
          <p:cNvPr id="27" name="Google Shape;27;p5"/>
          <p:cNvSpPr/>
          <p:nvPr/>
        </p:nvSpPr>
        <p:spPr>
          <a:xfrm>
            <a:off x="6548140" y="9361247"/>
            <a:ext cx="202500" cy="437512"/>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chemeClr val="lt1"/>
              </a:buClr>
              <a:buSzPts val="1000"/>
              <a:buFont typeface="Noto Sans JP"/>
              <a:buNone/>
            </a:pPr>
            <a:fld id="{00000000-1234-1234-1234-123412341234}" type="slidenum">
              <a:rPr lang="en-US" altLang="ja-JP" sz="1444" b="0" i="0" u="none" strike="noStrike" cap="none">
                <a:solidFill>
                  <a:schemeClr val="lt1"/>
                </a:solidFill>
                <a:latin typeface="Noto Sans JP"/>
                <a:ea typeface="Noto Sans JP"/>
                <a:cs typeface="Noto Sans JP"/>
                <a:sym typeface="Noto Sans JP"/>
              </a:rPr>
              <a:pPr marL="0" marR="0" lvl="0" indent="0" algn="r" rtl="0">
                <a:lnSpc>
                  <a:spcPct val="100000"/>
                </a:lnSpc>
                <a:spcBef>
                  <a:spcPts val="0"/>
                </a:spcBef>
                <a:spcAft>
                  <a:spcPts val="0"/>
                </a:spcAft>
                <a:buClr>
                  <a:schemeClr val="lt1"/>
                </a:buClr>
                <a:buSzPts val="1000"/>
                <a:buFont typeface="Noto Sans JP"/>
                <a:buNone/>
              </a:pPr>
              <a:t>‹#›</a:t>
            </a:fld>
            <a:endParaRPr sz="1444" b="0" i="0" u="none" strike="noStrike" cap="none">
              <a:solidFill>
                <a:schemeClr val="lt1"/>
              </a:solidFill>
              <a:latin typeface="Noto Sans JP"/>
              <a:ea typeface="Noto Sans JP"/>
              <a:cs typeface="Noto Sans JP"/>
              <a:sym typeface="Noto Sans JP"/>
            </a:endParaRPr>
          </a:p>
        </p:txBody>
      </p:sp>
      <p:sp>
        <p:nvSpPr>
          <p:cNvPr id="28" name="Google Shape;28;p5"/>
          <p:cNvSpPr txBox="1">
            <a:spLocks noGrp="1"/>
          </p:cNvSpPr>
          <p:nvPr>
            <p:ph type="title"/>
          </p:nvPr>
        </p:nvSpPr>
        <p:spPr>
          <a:xfrm>
            <a:off x="465040" y="1993429"/>
            <a:ext cx="3968848" cy="3852336"/>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6000"/>
              <a:buFont typeface="Noto Sans JP"/>
              <a:buNone/>
              <a:defRPr sz="8666" b="0" i="0" u="none" strike="noStrike" cap="none">
                <a:solidFill>
                  <a:schemeClr val="lt1"/>
                </a:solidFill>
                <a:latin typeface="Noto Sans JP"/>
                <a:ea typeface="Noto Sans JP"/>
                <a:cs typeface="Noto Sans JP"/>
                <a:sym typeface="Noto Sans JP"/>
              </a:defRPr>
            </a:lvl1pPr>
            <a:lvl2pPr lvl="1">
              <a:spcBef>
                <a:spcPts val="0"/>
              </a:spcBef>
              <a:spcAft>
                <a:spcPts val="0"/>
              </a:spcAft>
              <a:buSzPts val="1400"/>
              <a:buNone/>
              <a:defRPr sz="2600"/>
            </a:lvl2pPr>
            <a:lvl3pPr lvl="2">
              <a:spcBef>
                <a:spcPts val="0"/>
              </a:spcBef>
              <a:spcAft>
                <a:spcPts val="0"/>
              </a:spcAft>
              <a:buSzPts val="1400"/>
              <a:buNone/>
              <a:defRPr sz="2600"/>
            </a:lvl3pPr>
            <a:lvl4pPr lvl="3">
              <a:spcBef>
                <a:spcPts val="0"/>
              </a:spcBef>
              <a:spcAft>
                <a:spcPts val="0"/>
              </a:spcAft>
              <a:buSzPts val="1400"/>
              <a:buNone/>
              <a:defRPr sz="2600"/>
            </a:lvl4pPr>
            <a:lvl5pPr lvl="4">
              <a:spcBef>
                <a:spcPts val="0"/>
              </a:spcBef>
              <a:spcAft>
                <a:spcPts val="0"/>
              </a:spcAft>
              <a:buSzPts val="1400"/>
              <a:buNone/>
              <a:defRPr sz="2600"/>
            </a:lvl5pPr>
            <a:lvl6pPr lvl="5">
              <a:spcBef>
                <a:spcPts val="0"/>
              </a:spcBef>
              <a:spcAft>
                <a:spcPts val="0"/>
              </a:spcAft>
              <a:buSzPts val="1400"/>
              <a:buNone/>
              <a:defRPr sz="2600"/>
            </a:lvl6pPr>
            <a:lvl7pPr lvl="6">
              <a:spcBef>
                <a:spcPts val="0"/>
              </a:spcBef>
              <a:spcAft>
                <a:spcPts val="0"/>
              </a:spcAft>
              <a:buSzPts val="1400"/>
              <a:buNone/>
              <a:defRPr sz="2600"/>
            </a:lvl7pPr>
            <a:lvl8pPr lvl="7">
              <a:spcBef>
                <a:spcPts val="0"/>
              </a:spcBef>
              <a:spcAft>
                <a:spcPts val="0"/>
              </a:spcAft>
              <a:buSzPts val="1400"/>
              <a:buNone/>
              <a:defRPr sz="2600"/>
            </a:lvl8pPr>
            <a:lvl9pPr lvl="8">
              <a:spcBef>
                <a:spcPts val="0"/>
              </a:spcBef>
              <a:spcAft>
                <a:spcPts val="0"/>
              </a:spcAft>
              <a:buSzPts val="1400"/>
              <a:buNone/>
              <a:defRPr sz="2600"/>
            </a:lvl9pPr>
          </a:lstStyle>
          <a:p>
            <a:endParaRPr/>
          </a:p>
        </p:txBody>
      </p:sp>
      <p:sp>
        <p:nvSpPr>
          <p:cNvPr id="29" name="Google Shape;29;p5"/>
          <p:cNvSpPr/>
          <p:nvPr/>
        </p:nvSpPr>
        <p:spPr>
          <a:xfrm>
            <a:off x="108108" y="9477963"/>
            <a:ext cx="1128713" cy="320795"/>
          </a:xfrm>
          <a:prstGeom prst="rect">
            <a:avLst/>
          </a:prstGeom>
          <a:noFill/>
          <a:ln>
            <a:noFill/>
          </a:ln>
        </p:spPr>
        <p:txBody>
          <a:bodyPr spcFirstLastPara="1" wrap="square" lIns="0" tIns="0" rIns="0" bIns="0" anchor="ctr" anchorCtr="0">
            <a:noAutofit/>
          </a:bodyPr>
          <a:lstStyle/>
          <a:p>
            <a:pPr marL="0" marR="0" lvl="0" indent="0" algn="l" rtl="0">
              <a:lnSpc>
                <a:spcPct val="110000"/>
              </a:lnSpc>
              <a:spcBef>
                <a:spcPts val="0"/>
              </a:spcBef>
              <a:spcAft>
                <a:spcPts val="0"/>
              </a:spcAft>
              <a:buNone/>
            </a:pPr>
            <a:r>
              <a:rPr lang="en-US" altLang="ja-JP" sz="1300">
                <a:solidFill>
                  <a:schemeClr val="lt1"/>
                </a:solidFill>
                <a:latin typeface="Noto Sans JP"/>
                <a:ea typeface="Noto Sans JP"/>
                <a:cs typeface="Noto Sans JP"/>
                <a:sym typeface="Noto Sans JP"/>
              </a:rPr>
              <a:t>©︎Shiryosaku Inc. All rights reserved</a:t>
            </a:r>
            <a:endParaRPr sz="1300">
              <a:solidFill>
                <a:schemeClr val="lt1"/>
              </a:solidFill>
              <a:latin typeface="Noto Sans JP"/>
              <a:ea typeface="Noto Sans JP"/>
              <a:cs typeface="Noto Sans JP"/>
              <a:sym typeface="Noto Sans JP"/>
            </a:endParaRPr>
          </a:p>
        </p:txBody>
      </p:sp>
    </p:spTree>
    <p:extLst>
      <p:ext uri="{BB962C8B-B14F-4D97-AF65-F5344CB8AC3E}">
        <p14:creationId xmlns:p14="http://schemas.microsoft.com/office/powerpoint/2010/main" val="4072815037"/>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25">
          <p15:clr>
            <a:srgbClr val="FBAE40"/>
          </p15:clr>
        </p15:guide>
        <p15:guide id="4" pos="195">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本文スライド_青緑">
  <p:cSld name="本文スライド_青緑">
    <p:spTree>
      <p:nvGrpSpPr>
        <p:cNvPr id="1" name="Shape 30"/>
        <p:cNvGrpSpPr/>
        <p:nvPr/>
      </p:nvGrpSpPr>
      <p:grpSpPr>
        <a:xfrm>
          <a:off x="0" y="0"/>
          <a:ext cx="0" cy="0"/>
          <a:chOff x="0" y="0"/>
          <a:chExt cx="0" cy="0"/>
        </a:xfrm>
      </p:grpSpPr>
      <p:sp>
        <p:nvSpPr>
          <p:cNvPr id="31" name="Google Shape;31;p6"/>
          <p:cNvSpPr txBox="1">
            <a:spLocks noGrp="1"/>
          </p:cNvSpPr>
          <p:nvPr>
            <p:ph type="body" idx="1"/>
          </p:nvPr>
        </p:nvSpPr>
        <p:spPr>
          <a:xfrm flipH="1">
            <a:off x="483513" y="425494"/>
            <a:ext cx="3119140" cy="240065"/>
          </a:xfrm>
          <a:prstGeom prst="rect">
            <a:avLst/>
          </a:prstGeom>
          <a:noFill/>
          <a:ln>
            <a:noFill/>
          </a:ln>
        </p:spPr>
        <p:txBody>
          <a:bodyPr spcFirstLastPara="1" wrap="square" lIns="0" tIns="0" rIns="0" bIns="0" anchor="ctr" anchorCtr="0">
            <a:noAutofit/>
          </a:bodyPr>
          <a:lstStyle>
            <a:lvl1pPr marL="660380" marR="0" lvl="0" indent="-330190" algn="l" rtl="0">
              <a:lnSpc>
                <a:spcPct val="90000"/>
              </a:lnSpc>
              <a:spcBef>
                <a:spcPts val="1444"/>
              </a:spcBef>
              <a:spcAft>
                <a:spcPts val="0"/>
              </a:spcAft>
              <a:buClr>
                <a:srgbClr val="7F7F7F"/>
              </a:buClr>
              <a:buSzPts val="900"/>
              <a:buFont typeface="Arial"/>
              <a:buNone/>
              <a:defRPr sz="1300" b="0" i="0" u="none" strike="noStrike" cap="none">
                <a:solidFill>
                  <a:srgbClr val="7F7F7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32" name="Google Shape;32;p6"/>
          <p:cNvSpPr txBox="1">
            <a:spLocks noGrp="1"/>
          </p:cNvSpPr>
          <p:nvPr>
            <p:ph type="body" idx="2"/>
          </p:nvPr>
        </p:nvSpPr>
        <p:spPr>
          <a:xfrm flipH="1">
            <a:off x="309861" y="425494"/>
            <a:ext cx="146447" cy="240065"/>
          </a:xfrm>
          <a:prstGeom prst="rect">
            <a:avLst/>
          </a:prstGeom>
          <a:noFill/>
          <a:ln>
            <a:noFill/>
          </a:ln>
        </p:spPr>
        <p:txBody>
          <a:bodyPr spcFirstLastPara="1" wrap="square" lIns="0" tIns="0" rIns="0" bIns="0" anchor="ctr" anchorCtr="0">
            <a:noAutofit/>
          </a:bodyPr>
          <a:lstStyle>
            <a:lvl1pPr marL="660380" marR="0" lvl="0" indent="-330190" algn="l" rtl="0">
              <a:lnSpc>
                <a:spcPct val="90000"/>
              </a:lnSpc>
              <a:spcBef>
                <a:spcPts val="1444"/>
              </a:spcBef>
              <a:spcAft>
                <a:spcPts val="0"/>
              </a:spcAft>
              <a:buClr>
                <a:srgbClr val="7F7F7F"/>
              </a:buClr>
              <a:buSzPts val="900"/>
              <a:buFont typeface="Arial"/>
              <a:buNone/>
              <a:defRPr sz="1300" b="0" i="0" u="none" strike="noStrike" cap="none">
                <a:solidFill>
                  <a:srgbClr val="7F7F7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33" name="Google Shape;33;p6"/>
          <p:cNvSpPr txBox="1">
            <a:spLocks noGrp="1"/>
          </p:cNvSpPr>
          <p:nvPr>
            <p:ph type="title"/>
          </p:nvPr>
        </p:nvSpPr>
        <p:spPr>
          <a:xfrm>
            <a:off x="309861" y="750375"/>
            <a:ext cx="6238279" cy="634261"/>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chemeClr val="accent1"/>
              </a:buClr>
              <a:buSzPts val="2400"/>
              <a:buFont typeface="Noto Sans JP"/>
              <a:buNone/>
              <a:defRPr sz="3467" b="1" i="0" u="none" strike="noStrike" cap="none">
                <a:solidFill>
                  <a:schemeClr val="accent1"/>
                </a:solidFill>
                <a:latin typeface="Noto Sans JP"/>
                <a:ea typeface="Noto Sans JP"/>
                <a:cs typeface="Noto Sans JP"/>
                <a:sym typeface="Noto Sans JP"/>
              </a:defRPr>
            </a:lvl1pPr>
            <a:lvl2pPr lvl="1">
              <a:spcBef>
                <a:spcPts val="0"/>
              </a:spcBef>
              <a:spcAft>
                <a:spcPts val="0"/>
              </a:spcAft>
              <a:buSzPts val="1400"/>
              <a:buNone/>
              <a:defRPr sz="2600"/>
            </a:lvl2pPr>
            <a:lvl3pPr lvl="2">
              <a:spcBef>
                <a:spcPts val="0"/>
              </a:spcBef>
              <a:spcAft>
                <a:spcPts val="0"/>
              </a:spcAft>
              <a:buSzPts val="1400"/>
              <a:buNone/>
              <a:defRPr sz="2600"/>
            </a:lvl3pPr>
            <a:lvl4pPr lvl="3">
              <a:spcBef>
                <a:spcPts val="0"/>
              </a:spcBef>
              <a:spcAft>
                <a:spcPts val="0"/>
              </a:spcAft>
              <a:buSzPts val="1400"/>
              <a:buNone/>
              <a:defRPr sz="2600"/>
            </a:lvl4pPr>
            <a:lvl5pPr lvl="4">
              <a:spcBef>
                <a:spcPts val="0"/>
              </a:spcBef>
              <a:spcAft>
                <a:spcPts val="0"/>
              </a:spcAft>
              <a:buSzPts val="1400"/>
              <a:buNone/>
              <a:defRPr sz="2600"/>
            </a:lvl5pPr>
            <a:lvl6pPr lvl="5">
              <a:spcBef>
                <a:spcPts val="0"/>
              </a:spcBef>
              <a:spcAft>
                <a:spcPts val="0"/>
              </a:spcAft>
              <a:buSzPts val="1400"/>
              <a:buNone/>
              <a:defRPr sz="2600"/>
            </a:lvl6pPr>
            <a:lvl7pPr lvl="6">
              <a:spcBef>
                <a:spcPts val="0"/>
              </a:spcBef>
              <a:spcAft>
                <a:spcPts val="0"/>
              </a:spcAft>
              <a:buSzPts val="1400"/>
              <a:buNone/>
              <a:defRPr sz="2600"/>
            </a:lvl7pPr>
            <a:lvl8pPr lvl="7">
              <a:spcBef>
                <a:spcPts val="0"/>
              </a:spcBef>
              <a:spcAft>
                <a:spcPts val="0"/>
              </a:spcAft>
              <a:buSzPts val="1400"/>
              <a:buNone/>
              <a:defRPr sz="2600"/>
            </a:lvl8pPr>
            <a:lvl9pPr lvl="8">
              <a:spcBef>
                <a:spcPts val="0"/>
              </a:spcBef>
              <a:spcAft>
                <a:spcPts val="0"/>
              </a:spcAft>
              <a:buSzPts val="1400"/>
              <a:buNone/>
              <a:defRPr sz="2600"/>
            </a:lvl9pPr>
          </a:lstStyle>
          <a:p>
            <a:endParaRPr/>
          </a:p>
        </p:txBody>
      </p:sp>
      <p:sp>
        <p:nvSpPr>
          <p:cNvPr id="34" name="Google Shape;34;p6"/>
          <p:cNvSpPr txBox="1">
            <a:spLocks noGrp="1"/>
          </p:cNvSpPr>
          <p:nvPr>
            <p:ph type="body" idx="3"/>
          </p:nvPr>
        </p:nvSpPr>
        <p:spPr>
          <a:xfrm flipH="1">
            <a:off x="309859" y="1552867"/>
            <a:ext cx="6238277" cy="1040000"/>
          </a:xfrm>
          <a:prstGeom prst="rect">
            <a:avLst/>
          </a:prstGeom>
          <a:noFill/>
          <a:ln>
            <a:noFill/>
          </a:ln>
        </p:spPr>
        <p:txBody>
          <a:bodyPr spcFirstLastPara="1" wrap="square" lIns="0" tIns="0" rIns="0" bIns="0" anchor="t" anchorCtr="0">
            <a:noAutofit/>
          </a:bodyPr>
          <a:lstStyle>
            <a:lvl1pPr marL="660380" marR="0" lvl="0" indent="-330190" algn="l" rtl="0">
              <a:lnSpc>
                <a:spcPct val="120000"/>
              </a:lnSpc>
              <a:spcBef>
                <a:spcPts val="0"/>
              </a:spcBef>
              <a:spcAft>
                <a:spcPts val="0"/>
              </a:spcAft>
              <a:buClr>
                <a:srgbClr val="3F3F3F"/>
              </a:buClr>
              <a:buSzPts val="1400"/>
              <a:buFont typeface="Arial"/>
              <a:buNone/>
              <a:defRPr sz="2022" b="0" i="0" u="none" strike="noStrike" cap="none">
                <a:solidFill>
                  <a:srgbClr val="3F3F3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pic>
        <p:nvPicPr>
          <p:cNvPr id="35" name="Google Shape;35;p6"/>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951529" y="263421"/>
            <a:ext cx="773122" cy="518791"/>
          </a:xfrm>
          <a:prstGeom prst="rect">
            <a:avLst/>
          </a:prstGeom>
          <a:noFill/>
          <a:ln>
            <a:noFill/>
          </a:ln>
        </p:spPr>
      </p:pic>
      <p:sp>
        <p:nvSpPr>
          <p:cNvPr id="36" name="Google Shape;36;p6"/>
          <p:cNvSpPr/>
          <p:nvPr/>
        </p:nvSpPr>
        <p:spPr>
          <a:xfrm>
            <a:off x="108108" y="9477963"/>
            <a:ext cx="1128713" cy="320795"/>
          </a:xfrm>
          <a:prstGeom prst="rect">
            <a:avLst/>
          </a:prstGeom>
          <a:noFill/>
          <a:ln>
            <a:noFill/>
          </a:ln>
        </p:spPr>
        <p:txBody>
          <a:bodyPr spcFirstLastPara="1" wrap="square" lIns="0" tIns="0" rIns="0" bIns="0" anchor="ctr" anchorCtr="0">
            <a:noAutofit/>
          </a:bodyPr>
          <a:lstStyle/>
          <a:p>
            <a:pPr marL="0" marR="0" lvl="0" indent="0" algn="l" rtl="0">
              <a:lnSpc>
                <a:spcPct val="110000"/>
              </a:lnSpc>
              <a:spcBef>
                <a:spcPts val="0"/>
              </a:spcBef>
              <a:spcAft>
                <a:spcPts val="0"/>
              </a:spcAft>
              <a:buNone/>
            </a:pPr>
            <a:r>
              <a:rPr lang="en-US" altLang="ja-JP" sz="1300">
                <a:solidFill>
                  <a:srgbClr val="BFBFBF"/>
                </a:solidFill>
                <a:latin typeface="Noto Sans JP"/>
                <a:ea typeface="Noto Sans JP"/>
                <a:cs typeface="Noto Sans JP"/>
                <a:sym typeface="Noto Sans JP"/>
              </a:rPr>
              <a:t>©︎Shiryosaku Inc. All rights reserved</a:t>
            </a:r>
            <a:endParaRPr sz="1300">
              <a:solidFill>
                <a:srgbClr val="BFBFBF"/>
              </a:solidFill>
              <a:latin typeface="Noto Sans JP"/>
              <a:ea typeface="Noto Sans JP"/>
              <a:cs typeface="Noto Sans JP"/>
              <a:sym typeface="Noto Sans JP"/>
            </a:endParaRPr>
          </a:p>
        </p:txBody>
      </p:sp>
      <p:sp>
        <p:nvSpPr>
          <p:cNvPr id="37" name="Google Shape;37;p6"/>
          <p:cNvSpPr/>
          <p:nvPr/>
        </p:nvSpPr>
        <p:spPr>
          <a:xfrm>
            <a:off x="6548140" y="9361247"/>
            <a:ext cx="202500" cy="437512"/>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BFBFBF"/>
              </a:buClr>
              <a:buSzPts val="1000"/>
              <a:buFont typeface="Noto Sans JP"/>
              <a:buNone/>
            </a:pPr>
            <a:fld id="{00000000-1234-1234-1234-123412341234}" type="slidenum">
              <a:rPr lang="en-US" altLang="ja-JP" sz="1444" b="0" i="0" u="none" strike="noStrike" cap="none">
                <a:solidFill>
                  <a:srgbClr val="BFBFBF"/>
                </a:solidFill>
                <a:latin typeface="Noto Sans JP"/>
                <a:ea typeface="Noto Sans JP"/>
                <a:cs typeface="Noto Sans JP"/>
                <a:sym typeface="Noto Sans JP"/>
              </a:rPr>
              <a:pPr marL="0" marR="0" lvl="0" indent="0" algn="r" rtl="0">
                <a:lnSpc>
                  <a:spcPct val="100000"/>
                </a:lnSpc>
                <a:spcBef>
                  <a:spcPts val="0"/>
                </a:spcBef>
                <a:spcAft>
                  <a:spcPts val="0"/>
                </a:spcAft>
                <a:buClr>
                  <a:srgbClr val="BFBFBF"/>
                </a:buClr>
                <a:buSzPts val="1000"/>
                <a:buFont typeface="Noto Sans JP"/>
                <a:buNone/>
              </a:pPr>
              <a:t>‹#›</a:t>
            </a:fld>
            <a:endParaRPr sz="1444" b="0" i="0" u="none" strike="noStrike" cap="none">
              <a:solidFill>
                <a:srgbClr val="BFBFBF"/>
              </a:solidFill>
              <a:latin typeface="Noto Sans JP"/>
              <a:ea typeface="Noto Sans JP"/>
              <a:cs typeface="Noto Sans JP"/>
              <a:sym typeface="Noto Sans JP"/>
            </a:endParaRPr>
          </a:p>
        </p:txBody>
      </p:sp>
    </p:spTree>
    <p:extLst>
      <p:ext uri="{BB962C8B-B14F-4D97-AF65-F5344CB8AC3E}">
        <p14:creationId xmlns:p14="http://schemas.microsoft.com/office/powerpoint/2010/main" val="3760388360"/>
      </p:ext>
    </p:extLst>
  </p:cSld>
  <p:clrMapOvr>
    <a:masterClrMapping/>
  </p:clrMapOvr>
  <p:extLst>
    <p:ext uri="{DCECCB84-F9BA-43D5-87BE-67443E8EF086}">
      <p15:sldGuideLst xmlns:p15="http://schemas.microsoft.com/office/powerpoint/2012/main">
        <p15:guide id="1" pos="195">
          <p15:clr>
            <a:srgbClr val="FBAE40"/>
          </p15:clr>
        </p15:guide>
        <p15:guide id="2" pos="4125">
          <p15:clr>
            <a:srgbClr val="FBAE40"/>
          </p15:clr>
        </p15:guide>
        <p15:guide id="3" orient="horz" pos="1678">
          <p15:clr>
            <a:srgbClr val="FBAE40"/>
          </p15:clr>
        </p15:guide>
        <p15:guide id="4" orient="horz" pos="57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実績">
  <p:cSld name="実績">
    <p:bg>
      <p:bgPr>
        <a:solidFill>
          <a:srgbClr val="F2F2F2"/>
        </a:solidFill>
        <a:effectLst/>
      </p:bgPr>
    </p:bg>
    <p:spTree>
      <p:nvGrpSpPr>
        <p:cNvPr id="1" name="Shape 38"/>
        <p:cNvGrpSpPr/>
        <p:nvPr/>
      </p:nvGrpSpPr>
      <p:grpSpPr>
        <a:xfrm>
          <a:off x="0" y="0"/>
          <a:ext cx="0" cy="0"/>
          <a:chOff x="0" y="0"/>
          <a:chExt cx="0" cy="0"/>
        </a:xfrm>
      </p:grpSpPr>
      <p:sp>
        <p:nvSpPr>
          <p:cNvPr id="39" name="Google Shape;39;p7"/>
          <p:cNvSpPr>
            <a:spLocks noGrp="1"/>
          </p:cNvSpPr>
          <p:nvPr>
            <p:ph type="pic" idx="2"/>
          </p:nvPr>
        </p:nvSpPr>
        <p:spPr>
          <a:xfrm>
            <a:off x="-1289251" y="-941503"/>
            <a:ext cx="2263087" cy="3268902"/>
          </a:xfrm>
          <a:prstGeom prst="rect">
            <a:avLst/>
          </a:prstGeom>
          <a:solidFill>
            <a:srgbClr val="A5A5A5"/>
          </a:solidFill>
          <a:ln>
            <a:noFill/>
          </a:ln>
        </p:spPr>
      </p:sp>
      <p:sp>
        <p:nvSpPr>
          <p:cNvPr id="40" name="Google Shape;40;p7"/>
          <p:cNvSpPr>
            <a:spLocks noGrp="1"/>
          </p:cNvSpPr>
          <p:nvPr>
            <p:ph type="pic" idx="3"/>
          </p:nvPr>
        </p:nvSpPr>
        <p:spPr>
          <a:xfrm>
            <a:off x="360677" y="-3415045"/>
            <a:ext cx="2263087" cy="3268902"/>
          </a:xfrm>
          <a:prstGeom prst="rect">
            <a:avLst/>
          </a:prstGeom>
          <a:solidFill>
            <a:srgbClr val="A5A5A5"/>
          </a:solidFill>
          <a:ln>
            <a:noFill/>
          </a:ln>
        </p:spPr>
      </p:sp>
      <p:sp>
        <p:nvSpPr>
          <p:cNvPr id="41" name="Google Shape;41;p7"/>
          <p:cNvSpPr>
            <a:spLocks noGrp="1"/>
          </p:cNvSpPr>
          <p:nvPr>
            <p:ph type="pic" idx="4"/>
          </p:nvPr>
        </p:nvSpPr>
        <p:spPr>
          <a:xfrm>
            <a:off x="-1289251" y="1929719"/>
            <a:ext cx="2263087" cy="3268902"/>
          </a:xfrm>
          <a:prstGeom prst="rect">
            <a:avLst/>
          </a:prstGeom>
          <a:solidFill>
            <a:srgbClr val="A5A5A5"/>
          </a:solidFill>
          <a:ln>
            <a:noFill/>
          </a:ln>
        </p:spPr>
      </p:sp>
      <p:sp>
        <p:nvSpPr>
          <p:cNvPr id="42" name="Google Shape;42;p7"/>
          <p:cNvSpPr>
            <a:spLocks noGrp="1"/>
          </p:cNvSpPr>
          <p:nvPr>
            <p:ph type="pic" idx="5"/>
          </p:nvPr>
        </p:nvSpPr>
        <p:spPr>
          <a:xfrm>
            <a:off x="360678" y="-543823"/>
            <a:ext cx="2263087" cy="3268902"/>
          </a:xfrm>
          <a:prstGeom prst="rect">
            <a:avLst/>
          </a:prstGeom>
          <a:solidFill>
            <a:srgbClr val="A5A5A5"/>
          </a:solidFill>
          <a:ln>
            <a:noFill/>
          </a:ln>
        </p:spPr>
      </p:sp>
      <p:sp>
        <p:nvSpPr>
          <p:cNvPr id="43" name="Google Shape;43;p7"/>
          <p:cNvSpPr>
            <a:spLocks noGrp="1"/>
          </p:cNvSpPr>
          <p:nvPr>
            <p:ph type="pic" idx="6"/>
          </p:nvPr>
        </p:nvSpPr>
        <p:spPr>
          <a:xfrm>
            <a:off x="2010606" y="-3017365"/>
            <a:ext cx="2263087" cy="3268902"/>
          </a:xfrm>
          <a:prstGeom prst="rect">
            <a:avLst/>
          </a:prstGeom>
          <a:solidFill>
            <a:srgbClr val="A5A5A5"/>
          </a:solidFill>
          <a:ln>
            <a:noFill/>
          </a:ln>
        </p:spPr>
      </p:sp>
      <p:sp>
        <p:nvSpPr>
          <p:cNvPr id="44" name="Google Shape;44;p7"/>
          <p:cNvSpPr>
            <a:spLocks noGrp="1"/>
          </p:cNvSpPr>
          <p:nvPr>
            <p:ph type="pic" idx="7"/>
          </p:nvPr>
        </p:nvSpPr>
        <p:spPr>
          <a:xfrm>
            <a:off x="-1558680" y="5198621"/>
            <a:ext cx="2263087" cy="3268902"/>
          </a:xfrm>
          <a:prstGeom prst="rect">
            <a:avLst/>
          </a:prstGeom>
          <a:solidFill>
            <a:srgbClr val="A5A5A5"/>
          </a:solidFill>
          <a:ln>
            <a:noFill/>
          </a:ln>
        </p:spPr>
      </p:sp>
      <p:sp>
        <p:nvSpPr>
          <p:cNvPr id="45" name="Google Shape;45;p7"/>
          <p:cNvSpPr>
            <a:spLocks noGrp="1"/>
          </p:cNvSpPr>
          <p:nvPr>
            <p:ph type="pic" idx="8"/>
          </p:nvPr>
        </p:nvSpPr>
        <p:spPr>
          <a:xfrm>
            <a:off x="96398" y="2725080"/>
            <a:ext cx="2263087" cy="3268902"/>
          </a:xfrm>
          <a:prstGeom prst="rect">
            <a:avLst/>
          </a:prstGeom>
          <a:solidFill>
            <a:srgbClr val="A5A5A5"/>
          </a:solidFill>
          <a:ln>
            <a:noFill/>
          </a:ln>
        </p:spPr>
      </p:sp>
      <p:sp>
        <p:nvSpPr>
          <p:cNvPr id="46" name="Google Shape;46;p7"/>
          <p:cNvSpPr>
            <a:spLocks noGrp="1"/>
          </p:cNvSpPr>
          <p:nvPr>
            <p:ph type="pic" idx="9"/>
          </p:nvPr>
        </p:nvSpPr>
        <p:spPr>
          <a:xfrm>
            <a:off x="1751475" y="251538"/>
            <a:ext cx="2263087" cy="3268902"/>
          </a:xfrm>
          <a:prstGeom prst="rect">
            <a:avLst/>
          </a:prstGeom>
          <a:solidFill>
            <a:srgbClr val="A5A5A5"/>
          </a:solidFill>
          <a:ln>
            <a:noFill/>
          </a:ln>
        </p:spPr>
      </p:sp>
      <p:sp>
        <p:nvSpPr>
          <p:cNvPr id="47" name="Google Shape;47;p7"/>
          <p:cNvSpPr>
            <a:spLocks noGrp="1"/>
          </p:cNvSpPr>
          <p:nvPr>
            <p:ph type="pic" idx="13"/>
          </p:nvPr>
        </p:nvSpPr>
        <p:spPr>
          <a:xfrm>
            <a:off x="3406553" y="-2222003"/>
            <a:ext cx="2263087" cy="3268902"/>
          </a:xfrm>
          <a:prstGeom prst="rect">
            <a:avLst/>
          </a:prstGeom>
          <a:solidFill>
            <a:srgbClr val="A5A5A5"/>
          </a:solidFill>
          <a:ln>
            <a:noFill/>
          </a:ln>
        </p:spPr>
      </p:sp>
      <p:sp>
        <p:nvSpPr>
          <p:cNvPr id="48" name="Google Shape;48;p7"/>
          <p:cNvSpPr>
            <a:spLocks noGrp="1"/>
          </p:cNvSpPr>
          <p:nvPr>
            <p:ph type="pic" idx="14"/>
          </p:nvPr>
        </p:nvSpPr>
        <p:spPr>
          <a:xfrm>
            <a:off x="-1708715" y="8273791"/>
            <a:ext cx="2263087" cy="3268902"/>
          </a:xfrm>
          <a:prstGeom prst="rect">
            <a:avLst/>
          </a:prstGeom>
          <a:solidFill>
            <a:srgbClr val="A5A5A5"/>
          </a:solidFill>
          <a:ln>
            <a:noFill/>
          </a:ln>
        </p:spPr>
      </p:sp>
      <p:sp>
        <p:nvSpPr>
          <p:cNvPr id="49" name="Google Shape;49;p7"/>
          <p:cNvSpPr>
            <a:spLocks noGrp="1"/>
          </p:cNvSpPr>
          <p:nvPr>
            <p:ph type="pic" idx="15"/>
          </p:nvPr>
        </p:nvSpPr>
        <p:spPr>
          <a:xfrm>
            <a:off x="-54925" y="5796730"/>
            <a:ext cx="2263087" cy="3268902"/>
          </a:xfrm>
          <a:prstGeom prst="rect">
            <a:avLst/>
          </a:prstGeom>
          <a:solidFill>
            <a:srgbClr val="A5A5A5"/>
          </a:solidFill>
          <a:ln>
            <a:noFill/>
          </a:ln>
        </p:spPr>
      </p:sp>
      <p:sp>
        <p:nvSpPr>
          <p:cNvPr id="50" name="Google Shape;50;p7"/>
          <p:cNvSpPr>
            <a:spLocks noGrp="1"/>
          </p:cNvSpPr>
          <p:nvPr>
            <p:ph type="pic" idx="16"/>
          </p:nvPr>
        </p:nvSpPr>
        <p:spPr>
          <a:xfrm>
            <a:off x="1598865" y="3319670"/>
            <a:ext cx="2263087" cy="3268902"/>
          </a:xfrm>
          <a:prstGeom prst="rect">
            <a:avLst/>
          </a:prstGeom>
          <a:solidFill>
            <a:srgbClr val="A5A5A5"/>
          </a:solidFill>
          <a:ln>
            <a:noFill/>
          </a:ln>
        </p:spPr>
      </p:sp>
      <p:sp>
        <p:nvSpPr>
          <p:cNvPr id="51" name="Google Shape;51;p7"/>
          <p:cNvSpPr>
            <a:spLocks noGrp="1"/>
          </p:cNvSpPr>
          <p:nvPr>
            <p:ph type="pic" idx="17"/>
          </p:nvPr>
        </p:nvSpPr>
        <p:spPr>
          <a:xfrm>
            <a:off x="3252655" y="842609"/>
            <a:ext cx="2263087" cy="3268902"/>
          </a:xfrm>
          <a:prstGeom prst="rect">
            <a:avLst/>
          </a:prstGeom>
          <a:solidFill>
            <a:srgbClr val="A5A5A5"/>
          </a:solidFill>
          <a:ln>
            <a:noFill/>
          </a:ln>
        </p:spPr>
      </p:sp>
      <p:sp>
        <p:nvSpPr>
          <p:cNvPr id="52" name="Google Shape;52;p7"/>
          <p:cNvSpPr>
            <a:spLocks noGrp="1"/>
          </p:cNvSpPr>
          <p:nvPr>
            <p:ph type="pic" idx="18"/>
          </p:nvPr>
        </p:nvSpPr>
        <p:spPr>
          <a:xfrm>
            <a:off x="475045" y="7876109"/>
            <a:ext cx="2263087" cy="3268902"/>
          </a:xfrm>
          <a:prstGeom prst="rect">
            <a:avLst/>
          </a:prstGeom>
          <a:solidFill>
            <a:srgbClr val="A5A5A5"/>
          </a:solidFill>
          <a:ln>
            <a:noFill/>
          </a:ln>
        </p:spPr>
      </p:sp>
      <p:sp>
        <p:nvSpPr>
          <p:cNvPr id="53" name="Google Shape;53;p7"/>
          <p:cNvSpPr>
            <a:spLocks noGrp="1"/>
          </p:cNvSpPr>
          <p:nvPr>
            <p:ph type="pic" idx="19"/>
          </p:nvPr>
        </p:nvSpPr>
        <p:spPr>
          <a:xfrm>
            <a:off x="2132697" y="5410185"/>
            <a:ext cx="2263087" cy="3268902"/>
          </a:xfrm>
          <a:prstGeom prst="rect">
            <a:avLst/>
          </a:prstGeom>
          <a:solidFill>
            <a:srgbClr val="A5A5A5"/>
          </a:solidFill>
          <a:ln>
            <a:noFill/>
          </a:ln>
        </p:spPr>
      </p:sp>
      <p:sp>
        <p:nvSpPr>
          <p:cNvPr id="54" name="Google Shape;54;p7"/>
          <p:cNvSpPr>
            <a:spLocks noGrp="1"/>
          </p:cNvSpPr>
          <p:nvPr>
            <p:ph type="pic" idx="20"/>
          </p:nvPr>
        </p:nvSpPr>
        <p:spPr>
          <a:xfrm>
            <a:off x="3790350" y="2944263"/>
            <a:ext cx="2263087" cy="3268902"/>
          </a:xfrm>
          <a:prstGeom prst="rect">
            <a:avLst/>
          </a:prstGeom>
          <a:solidFill>
            <a:srgbClr val="A5A5A5"/>
          </a:solidFill>
          <a:ln>
            <a:noFill/>
          </a:ln>
        </p:spPr>
      </p:sp>
      <p:sp>
        <p:nvSpPr>
          <p:cNvPr id="55" name="Google Shape;55;p7"/>
          <p:cNvSpPr>
            <a:spLocks noGrp="1"/>
          </p:cNvSpPr>
          <p:nvPr>
            <p:ph type="pic" idx="21"/>
          </p:nvPr>
        </p:nvSpPr>
        <p:spPr>
          <a:xfrm>
            <a:off x="4906446" y="-1634451"/>
            <a:ext cx="2263087" cy="3268902"/>
          </a:xfrm>
          <a:prstGeom prst="rect">
            <a:avLst/>
          </a:prstGeom>
          <a:solidFill>
            <a:srgbClr val="A5A5A5"/>
          </a:solidFill>
          <a:ln>
            <a:noFill/>
          </a:ln>
        </p:spPr>
      </p:sp>
      <p:sp>
        <p:nvSpPr>
          <p:cNvPr id="56" name="Google Shape;56;p7"/>
          <p:cNvSpPr>
            <a:spLocks noGrp="1"/>
          </p:cNvSpPr>
          <p:nvPr>
            <p:ph type="pic" idx="22"/>
          </p:nvPr>
        </p:nvSpPr>
        <p:spPr>
          <a:xfrm>
            <a:off x="5448002" y="478341"/>
            <a:ext cx="2263087" cy="3268902"/>
          </a:xfrm>
          <a:prstGeom prst="rect">
            <a:avLst/>
          </a:prstGeom>
          <a:solidFill>
            <a:srgbClr val="A5A5A5"/>
          </a:solidFill>
          <a:ln>
            <a:noFill/>
          </a:ln>
        </p:spPr>
      </p:sp>
      <p:sp>
        <p:nvSpPr>
          <p:cNvPr id="57" name="Google Shape;57;p7"/>
          <p:cNvSpPr/>
          <p:nvPr/>
        </p:nvSpPr>
        <p:spPr>
          <a:xfrm>
            <a:off x="6548140" y="9361247"/>
            <a:ext cx="202500" cy="437512"/>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BFBFBF"/>
              </a:buClr>
              <a:buSzPts val="1000"/>
              <a:buFont typeface="Noto Sans JP"/>
              <a:buNone/>
            </a:pPr>
            <a:fld id="{00000000-1234-1234-1234-123412341234}" type="slidenum">
              <a:rPr lang="en-US" altLang="ja-JP" sz="1444" b="0" i="0" u="none" strike="noStrike" cap="none">
                <a:solidFill>
                  <a:srgbClr val="BFBFBF"/>
                </a:solidFill>
                <a:latin typeface="Noto Sans JP"/>
                <a:ea typeface="Noto Sans JP"/>
                <a:cs typeface="Noto Sans JP"/>
                <a:sym typeface="Noto Sans JP"/>
              </a:rPr>
              <a:pPr marL="0" marR="0" lvl="0" indent="0" algn="r" rtl="0">
                <a:lnSpc>
                  <a:spcPct val="100000"/>
                </a:lnSpc>
                <a:spcBef>
                  <a:spcPts val="0"/>
                </a:spcBef>
                <a:spcAft>
                  <a:spcPts val="0"/>
                </a:spcAft>
                <a:buClr>
                  <a:srgbClr val="BFBFBF"/>
                </a:buClr>
                <a:buSzPts val="1000"/>
                <a:buFont typeface="Noto Sans JP"/>
                <a:buNone/>
              </a:pPr>
              <a:t>‹#›</a:t>
            </a:fld>
            <a:endParaRPr sz="1444" b="0" i="0" u="none" strike="noStrike" cap="none">
              <a:solidFill>
                <a:srgbClr val="BFBFBF"/>
              </a:solidFill>
              <a:latin typeface="Noto Sans JP"/>
              <a:ea typeface="Noto Sans JP"/>
              <a:cs typeface="Noto Sans JP"/>
              <a:sym typeface="Noto Sans JP"/>
            </a:endParaRPr>
          </a:p>
        </p:txBody>
      </p:sp>
      <p:sp>
        <p:nvSpPr>
          <p:cNvPr id="58" name="Google Shape;58;p7"/>
          <p:cNvSpPr/>
          <p:nvPr/>
        </p:nvSpPr>
        <p:spPr>
          <a:xfrm>
            <a:off x="4391922" y="7079729"/>
            <a:ext cx="2156218" cy="2032874"/>
          </a:xfrm>
          <a:prstGeom prst="roundRect">
            <a:avLst>
              <a:gd name="adj" fmla="val 11880"/>
            </a:avLst>
          </a:prstGeom>
          <a:solidFill>
            <a:schemeClr val="lt1"/>
          </a:solidFill>
          <a:ln>
            <a:noFill/>
          </a:ln>
        </p:spPr>
        <p:txBody>
          <a:bodyPr spcFirstLastPara="1" wrap="square" lIns="132058" tIns="67600" rIns="132058" bIns="66011" anchor="ctr" anchorCtr="0">
            <a:noAutofit/>
          </a:bodyPr>
          <a:lstStyle/>
          <a:p>
            <a:pPr marL="0" marR="0" lvl="0" indent="0" algn="ctr" rtl="0">
              <a:lnSpc>
                <a:spcPct val="100000"/>
              </a:lnSpc>
              <a:spcBef>
                <a:spcPts val="0"/>
              </a:spcBef>
              <a:spcAft>
                <a:spcPts val="0"/>
              </a:spcAft>
              <a:buClr>
                <a:schemeClr val="dk1"/>
              </a:buClr>
              <a:buSzPts val="2400"/>
              <a:buFont typeface="Noto Sans JP"/>
              <a:buNone/>
            </a:pPr>
            <a:endParaRPr sz="3467" b="1" i="0" u="none" strike="noStrike" cap="none">
              <a:solidFill>
                <a:srgbClr val="000000"/>
              </a:solidFill>
              <a:latin typeface="Noto Sans JP"/>
              <a:ea typeface="Noto Sans JP"/>
              <a:cs typeface="Noto Sans JP"/>
              <a:sym typeface="Noto Sans JP"/>
            </a:endParaRPr>
          </a:p>
        </p:txBody>
      </p:sp>
      <p:sp>
        <p:nvSpPr>
          <p:cNvPr id="59" name="Google Shape;59;p7"/>
          <p:cNvSpPr txBox="1">
            <a:spLocks noGrp="1"/>
          </p:cNvSpPr>
          <p:nvPr>
            <p:ph type="body" idx="1"/>
          </p:nvPr>
        </p:nvSpPr>
        <p:spPr>
          <a:xfrm>
            <a:off x="5482450" y="7648311"/>
            <a:ext cx="959962" cy="235544"/>
          </a:xfrm>
          <a:prstGeom prst="rect">
            <a:avLst/>
          </a:prstGeom>
          <a:noFill/>
          <a:ln>
            <a:noFill/>
          </a:ln>
        </p:spPr>
        <p:txBody>
          <a:bodyPr spcFirstLastPara="1" wrap="square" lIns="0" tIns="0" rIns="0" bIns="0" anchor="ctr" anchorCtr="0">
            <a:noAutofit/>
          </a:bodyPr>
          <a:lstStyle>
            <a:lvl1pPr marL="660380" marR="0" lvl="0" indent="-330190" algn="l" rtl="0">
              <a:lnSpc>
                <a:spcPct val="100000"/>
              </a:lnSpc>
              <a:spcBef>
                <a:spcPts val="0"/>
              </a:spcBef>
              <a:spcAft>
                <a:spcPts val="0"/>
              </a:spcAft>
              <a:buClr>
                <a:srgbClr val="3F3F3F"/>
              </a:buClr>
              <a:buSzPts val="1200"/>
              <a:buFont typeface="Arial"/>
              <a:buNone/>
              <a:defRPr sz="1733" b="1" i="0" u="none" strike="noStrike" cap="none">
                <a:solidFill>
                  <a:srgbClr val="3F3F3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60" name="Google Shape;60;p7"/>
          <p:cNvSpPr txBox="1">
            <a:spLocks noGrp="1"/>
          </p:cNvSpPr>
          <p:nvPr>
            <p:ph type="body" idx="23"/>
          </p:nvPr>
        </p:nvSpPr>
        <p:spPr>
          <a:xfrm>
            <a:off x="5482450" y="7978395"/>
            <a:ext cx="959962" cy="235544"/>
          </a:xfrm>
          <a:prstGeom prst="rect">
            <a:avLst/>
          </a:prstGeom>
          <a:noFill/>
          <a:ln>
            <a:noFill/>
          </a:ln>
        </p:spPr>
        <p:txBody>
          <a:bodyPr spcFirstLastPara="1" wrap="square" lIns="0" tIns="0" rIns="0" bIns="0" anchor="ctr" anchorCtr="0">
            <a:noAutofit/>
          </a:bodyPr>
          <a:lstStyle>
            <a:lvl1pPr marL="660380" marR="0" lvl="0" indent="-330190" algn="l" rtl="0">
              <a:lnSpc>
                <a:spcPct val="100000"/>
              </a:lnSpc>
              <a:spcBef>
                <a:spcPts val="0"/>
              </a:spcBef>
              <a:spcAft>
                <a:spcPts val="0"/>
              </a:spcAft>
              <a:buClr>
                <a:srgbClr val="3F3F3F"/>
              </a:buClr>
              <a:buSzPts val="1000"/>
              <a:buFont typeface="Arial"/>
              <a:buNone/>
              <a:defRPr sz="1444" b="0" i="0" u="none" strike="noStrike" cap="none">
                <a:solidFill>
                  <a:srgbClr val="3F3F3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61" name="Google Shape;61;p7"/>
          <p:cNvSpPr txBox="1">
            <a:spLocks noGrp="1"/>
          </p:cNvSpPr>
          <p:nvPr>
            <p:ph type="body" idx="24"/>
          </p:nvPr>
        </p:nvSpPr>
        <p:spPr>
          <a:xfrm>
            <a:off x="5482450" y="8308480"/>
            <a:ext cx="959962" cy="235544"/>
          </a:xfrm>
          <a:prstGeom prst="rect">
            <a:avLst/>
          </a:prstGeom>
          <a:noFill/>
          <a:ln>
            <a:noFill/>
          </a:ln>
        </p:spPr>
        <p:txBody>
          <a:bodyPr spcFirstLastPara="1" wrap="square" lIns="0" tIns="0" rIns="0" bIns="0" anchor="ctr" anchorCtr="0">
            <a:noAutofit/>
          </a:bodyPr>
          <a:lstStyle>
            <a:lvl1pPr marL="660380" marR="0" lvl="0" indent="-330190" algn="l" rtl="0">
              <a:lnSpc>
                <a:spcPct val="100000"/>
              </a:lnSpc>
              <a:spcBef>
                <a:spcPts val="0"/>
              </a:spcBef>
              <a:spcAft>
                <a:spcPts val="0"/>
              </a:spcAft>
              <a:buClr>
                <a:srgbClr val="3F3F3F"/>
              </a:buClr>
              <a:buSzPts val="1000"/>
              <a:buFont typeface="Arial"/>
              <a:buNone/>
              <a:defRPr sz="1444" b="0" i="0" u="none" strike="noStrike" cap="none">
                <a:solidFill>
                  <a:srgbClr val="3F3F3F"/>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
        <p:nvSpPr>
          <p:cNvPr id="62" name="Google Shape;62;p7"/>
          <p:cNvSpPr>
            <a:spLocks noGrp="1"/>
          </p:cNvSpPr>
          <p:nvPr>
            <p:ph type="body" idx="25"/>
          </p:nvPr>
        </p:nvSpPr>
        <p:spPr>
          <a:xfrm>
            <a:off x="6015044" y="6414586"/>
            <a:ext cx="535466" cy="437602"/>
          </a:xfrm>
          <a:prstGeom prst="roundRect">
            <a:avLst>
              <a:gd name="adj" fmla="val 50000"/>
            </a:avLst>
          </a:prstGeom>
          <a:solidFill>
            <a:srgbClr val="3F3F3F"/>
          </a:solidFill>
          <a:ln>
            <a:noFill/>
          </a:ln>
        </p:spPr>
        <p:txBody>
          <a:bodyPr spcFirstLastPara="1" wrap="square" lIns="252000" tIns="0" rIns="252000" bIns="0" anchor="ctr" anchorCtr="0">
            <a:noAutofit/>
          </a:bodyPr>
          <a:lstStyle>
            <a:lvl1pPr marL="660380" marR="0" lvl="0" indent="-330190" algn="r" rtl="0">
              <a:lnSpc>
                <a:spcPct val="100000"/>
              </a:lnSpc>
              <a:spcBef>
                <a:spcPts val="0"/>
              </a:spcBef>
              <a:spcAft>
                <a:spcPts val="0"/>
              </a:spcAft>
              <a:buClr>
                <a:schemeClr val="lt1"/>
              </a:buClr>
              <a:buSzPts val="1400"/>
              <a:buFont typeface="Arial"/>
              <a:buNone/>
              <a:defRPr sz="2022" b="1" i="0" u="none" strike="noStrike" cap="none">
                <a:solidFill>
                  <a:schemeClr val="lt1"/>
                </a:solidFill>
                <a:latin typeface="Noto Sans JP"/>
                <a:ea typeface="Noto Sans JP"/>
                <a:cs typeface="Noto Sans JP"/>
                <a:sym typeface="Noto Sans JP"/>
              </a:defRPr>
            </a:lvl1pPr>
            <a:lvl2pPr marL="1320759" marR="0" lvl="1" indent="-550316" algn="l" rtl="0">
              <a:lnSpc>
                <a:spcPct val="90000"/>
              </a:lnSpc>
              <a:spcBef>
                <a:spcPts val="722"/>
              </a:spcBef>
              <a:spcAft>
                <a:spcPts val="0"/>
              </a:spcAft>
              <a:buClr>
                <a:schemeClr val="dk1"/>
              </a:buClr>
              <a:buSzPts val="2400"/>
              <a:buFont typeface="Arial"/>
              <a:buChar char="•"/>
              <a:defRPr sz="3467" b="0" i="0" u="none" strike="noStrike" cap="none">
                <a:solidFill>
                  <a:schemeClr val="dk1"/>
                </a:solidFill>
                <a:latin typeface="Noto Sans JP"/>
                <a:ea typeface="Noto Sans JP"/>
                <a:cs typeface="Noto Sans JP"/>
                <a:sym typeface="Noto Sans JP"/>
              </a:defRPr>
            </a:lvl2pPr>
            <a:lvl3pPr marL="1981139" marR="0" lvl="2" indent="-513629" algn="l" rtl="0">
              <a:lnSpc>
                <a:spcPct val="90000"/>
              </a:lnSpc>
              <a:spcBef>
                <a:spcPts val="722"/>
              </a:spcBef>
              <a:spcAft>
                <a:spcPts val="0"/>
              </a:spcAft>
              <a:buClr>
                <a:schemeClr val="dk1"/>
              </a:buClr>
              <a:buSzPts val="2000"/>
              <a:buFont typeface="Arial"/>
              <a:buChar char="•"/>
              <a:defRPr sz="2889" b="0" i="0" u="none" strike="noStrike" cap="none">
                <a:solidFill>
                  <a:schemeClr val="dk1"/>
                </a:solidFill>
                <a:latin typeface="Noto Sans JP"/>
                <a:ea typeface="Noto Sans JP"/>
                <a:cs typeface="Noto Sans JP"/>
                <a:sym typeface="Noto Sans JP"/>
              </a:defRPr>
            </a:lvl3pPr>
            <a:lvl4pPr marL="2641519" marR="0" lvl="3"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4pPr>
            <a:lvl5pPr marL="3301898" marR="0" lvl="4"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5pPr>
            <a:lvl6pPr marL="3962278" marR="0" lvl="5"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6pPr>
            <a:lvl7pPr marL="4622658" marR="0" lvl="6"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7pPr>
            <a:lvl8pPr marL="5283037" marR="0" lvl="7"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8pPr>
            <a:lvl9pPr marL="5943417" marR="0" lvl="8" indent="-495285" algn="l" rtl="0">
              <a:lnSpc>
                <a:spcPct val="90000"/>
              </a:lnSpc>
              <a:spcBef>
                <a:spcPts val="722"/>
              </a:spcBef>
              <a:spcAft>
                <a:spcPts val="0"/>
              </a:spcAft>
              <a:buClr>
                <a:schemeClr val="dk1"/>
              </a:buClr>
              <a:buSzPts val="1800"/>
              <a:buFont typeface="Arial"/>
              <a:buChar char="•"/>
              <a:defRPr sz="2600" b="0" i="0" u="none" strike="noStrike" cap="none">
                <a:solidFill>
                  <a:schemeClr val="dk1"/>
                </a:solidFill>
                <a:latin typeface="Noto Sans JP"/>
                <a:ea typeface="Noto Sans JP"/>
                <a:cs typeface="Noto Sans JP"/>
                <a:sym typeface="Noto Sans JP"/>
              </a:defRPr>
            </a:lvl9pPr>
          </a:lstStyle>
          <a:p>
            <a:endParaRPr/>
          </a:p>
        </p:txBody>
      </p:sp>
    </p:spTree>
    <p:extLst>
      <p:ext uri="{BB962C8B-B14F-4D97-AF65-F5344CB8AC3E}">
        <p14:creationId xmlns:p14="http://schemas.microsoft.com/office/powerpoint/2010/main" val="244176341"/>
      </p:ext>
    </p:extLst>
  </p:cSld>
  <p:clrMapOvr>
    <a:masterClrMapping/>
  </p:clrMapOvr>
  <p:extLst>
    <p:ext uri="{DCECCB84-F9BA-43D5-87BE-67443E8EF086}">
      <p15:sldGuideLst xmlns:p15="http://schemas.microsoft.com/office/powerpoint/2012/main">
        <p15:guide id="1" pos="195">
          <p15:clr>
            <a:srgbClr val="FBAE40"/>
          </p15:clr>
        </p15:guide>
        <p15:guide id="2" pos="4125">
          <p15:clr>
            <a:srgbClr val="FBAE40"/>
          </p15:clr>
        </p15:guide>
        <p15:guide id="3" orient="horz" pos="5740">
          <p15:clr>
            <a:srgbClr val="FBAE40"/>
          </p15:clr>
        </p15:guide>
        <p15:guide id="4" orient="horz" pos="16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69E5AF2F-B82D-A787-FA5A-75F40346F639}"/>
              </a:ext>
            </a:extLst>
          </p:cNvPr>
          <p:cNvSpPr>
            <a:spLocks noGrp="1"/>
          </p:cNvSpPr>
          <p:nvPr>
            <p:ph type="dt" sz="half" idx="10"/>
          </p:nvPr>
        </p:nvSpPr>
        <p:spPr/>
        <p:txBody>
          <a:bodyPr/>
          <a:lstStyle>
            <a:lvl1pPr>
              <a:defRPr/>
            </a:lvl1pPr>
          </a:lstStyle>
          <a:p>
            <a:pPr>
              <a:defRPr/>
            </a:pPr>
            <a:fld id="{EC787652-526F-4415-8247-7BD755A38151}"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B7C3BAD6-CF45-44C0-A18C-A38667FD0E3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7E71646-CBF6-333E-407B-F66F11EA5BEC}"/>
              </a:ext>
            </a:extLst>
          </p:cNvPr>
          <p:cNvSpPr>
            <a:spLocks noGrp="1"/>
          </p:cNvSpPr>
          <p:nvPr>
            <p:ph type="sldNum" sz="quarter" idx="12"/>
          </p:nvPr>
        </p:nvSpPr>
        <p:spPr/>
        <p:txBody>
          <a:bodyPr/>
          <a:lstStyle>
            <a:lvl1pPr>
              <a:defRPr/>
            </a:lvl1pPr>
          </a:lstStyle>
          <a:p>
            <a:pPr>
              <a:defRPr/>
            </a:pPr>
            <a:fld id="{6E10FC9C-B587-4C0E-B455-6739129514DE}" type="slidenum">
              <a:rPr lang="ja-JP" altLang="en-US"/>
              <a:pPr>
                <a:defRPr/>
              </a:pPr>
              <a:t>‹#›</a:t>
            </a:fld>
            <a:endParaRPr lang="ja-JP" altLang="en-US"/>
          </a:p>
        </p:txBody>
      </p:sp>
    </p:spTree>
    <p:extLst>
      <p:ext uri="{BB962C8B-B14F-4D97-AF65-F5344CB8AC3E}">
        <p14:creationId xmlns:p14="http://schemas.microsoft.com/office/powerpoint/2010/main" val="49809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762E7AD-F17E-034A-42A1-EC29D61A8699}"/>
              </a:ext>
            </a:extLst>
          </p:cNvPr>
          <p:cNvSpPr>
            <a:spLocks noGrp="1"/>
          </p:cNvSpPr>
          <p:nvPr>
            <p:ph type="dt" sz="half" idx="10"/>
          </p:nvPr>
        </p:nvSpPr>
        <p:spPr/>
        <p:txBody>
          <a:bodyPr/>
          <a:lstStyle>
            <a:lvl1pPr>
              <a:defRPr/>
            </a:lvl1pPr>
          </a:lstStyle>
          <a:p>
            <a:pPr>
              <a:defRPr/>
            </a:pPr>
            <a:fld id="{93F49CDE-4E4C-48BF-ABE8-0EF377622E1D}"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FA5D3459-B025-3A58-37DF-B0E6691EF06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FAAA33C-8A2A-6BA9-67D7-988869FC395A}"/>
              </a:ext>
            </a:extLst>
          </p:cNvPr>
          <p:cNvSpPr>
            <a:spLocks noGrp="1"/>
          </p:cNvSpPr>
          <p:nvPr>
            <p:ph type="sldNum" sz="quarter" idx="12"/>
          </p:nvPr>
        </p:nvSpPr>
        <p:spPr/>
        <p:txBody>
          <a:bodyPr/>
          <a:lstStyle>
            <a:lvl1pPr>
              <a:defRPr/>
            </a:lvl1pPr>
          </a:lstStyle>
          <a:p>
            <a:pPr>
              <a:defRPr/>
            </a:pPr>
            <a:fld id="{DA392769-C895-42F8-A0B8-883CEDE13798}" type="slidenum">
              <a:rPr lang="ja-JP" altLang="en-US"/>
              <a:pPr>
                <a:defRPr/>
              </a:pPr>
              <a:t>‹#›</a:t>
            </a:fld>
            <a:endParaRPr lang="ja-JP" altLang="en-US"/>
          </a:p>
        </p:txBody>
      </p:sp>
    </p:spTree>
    <p:extLst>
      <p:ext uri="{BB962C8B-B14F-4D97-AF65-F5344CB8AC3E}">
        <p14:creationId xmlns:p14="http://schemas.microsoft.com/office/powerpoint/2010/main" val="60603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1"/>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6E1F9CC-C5EC-23DA-E072-66358D30A979}"/>
              </a:ext>
            </a:extLst>
          </p:cNvPr>
          <p:cNvSpPr>
            <a:spLocks noGrp="1"/>
          </p:cNvSpPr>
          <p:nvPr>
            <p:ph type="dt" sz="half" idx="10"/>
          </p:nvPr>
        </p:nvSpPr>
        <p:spPr/>
        <p:txBody>
          <a:bodyPr/>
          <a:lstStyle>
            <a:lvl1pPr>
              <a:defRPr/>
            </a:lvl1pPr>
          </a:lstStyle>
          <a:p>
            <a:pPr>
              <a:defRPr/>
            </a:pPr>
            <a:fld id="{6193895D-379F-48F6-ABEC-71B0AFAE30FB}"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EECA826C-0915-061E-8A28-0A028E78E5D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42F6B611-3912-940E-02AE-99A3E93D89C3}"/>
              </a:ext>
            </a:extLst>
          </p:cNvPr>
          <p:cNvSpPr>
            <a:spLocks noGrp="1"/>
          </p:cNvSpPr>
          <p:nvPr>
            <p:ph type="sldNum" sz="quarter" idx="12"/>
          </p:nvPr>
        </p:nvSpPr>
        <p:spPr/>
        <p:txBody>
          <a:bodyPr/>
          <a:lstStyle>
            <a:lvl1pPr>
              <a:defRPr/>
            </a:lvl1pPr>
          </a:lstStyle>
          <a:p>
            <a:pPr>
              <a:defRPr/>
            </a:pPr>
            <a:fld id="{92EADD75-746F-4E07-BFA7-AA06640EF7C7}" type="slidenum">
              <a:rPr lang="ja-JP" altLang="en-US"/>
              <a:pPr>
                <a:defRPr/>
              </a:pPr>
              <a:t>‹#›</a:t>
            </a:fld>
            <a:endParaRPr lang="ja-JP" altLang="en-US"/>
          </a:p>
        </p:txBody>
      </p:sp>
    </p:spTree>
    <p:extLst>
      <p:ext uri="{BB962C8B-B14F-4D97-AF65-F5344CB8AC3E}">
        <p14:creationId xmlns:p14="http://schemas.microsoft.com/office/powerpoint/2010/main" val="428016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7"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2"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266B2126-6BA1-456D-0F61-AA50DB9F8C3B}"/>
              </a:ext>
            </a:extLst>
          </p:cNvPr>
          <p:cNvSpPr>
            <a:spLocks noGrp="1"/>
          </p:cNvSpPr>
          <p:nvPr>
            <p:ph type="dt" sz="half" idx="10"/>
          </p:nvPr>
        </p:nvSpPr>
        <p:spPr/>
        <p:txBody>
          <a:bodyPr/>
          <a:lstStyle>
            <a:lvl1pPr>
              <a:defRPr/>
            </a:lvl1pPr>
          </a:lstStyle>
          <a:p>
            <a:pPr>
              <a:defRPr/>
            </a:pPr>
            <a:fld id="{5689B810-79A4-4AE3-A9D5-8ECE08A43CB1}" type="datetimeFigureOut">
              <a:rPr lang="ja-JP" altLang="en-US"/>
              <a:pPr>
                <a:defRPr/>
              </a:pPr>
              <a:t>2024/5/24</a:t>
            </a:fld>
            <a:endParaRPr lang="ja-JP" altLang="en-US"/>
          </a:p>
        </p:txBody>
      </p:sp>
      <p:sp>
        <p:nvSpPr>
          <p:cNvPr id="6" name="フッター プレースホルダ 4">
            <a:extLst>
              <a:ext uri="{FF2B5EF4-FFF2-40B4-BE49-F238E27FC236}">
                <a16:creationId xmlns:a16="http://schemas.microsoft.com/office/drawing/2014/main" id="{C494EC5C-2308-DC17-889E-32131BAA108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87F5503-D854-6365-C09C-DA5BD3B3632D}"/>
              </a:ext>
            </a:extLst>
          </p:cNvPr>
          <p:cNvSpPr>
            <a:spLocks noGrp="1"/>
          </p:cNvSpPr>
          <p:nvPr>
            <p:ph type="sldNum" sz="quarter" idx="12"/>
          </p:nvPr>
        </p:nvSpPr>
        <p:spPr/>
        <p:txBody>
          <a:bodyPr/>
          <a:lstStyle>
            <a:lvl1pPr>
              <a:defRPr/>
            </a:lvl1pPr>
          </a:lstStyle>
          <a:p>
            <a:pPr>
              <a:defRPr/>
            </a:pPr>
            <a:fld id="{C714CDBA-0EBF-4D82-B24C-64432E3CC821}" type="slidenum">
              <a:rPr lang="ja-JP" altLang="en-US"/>
              <a:pPr>
                <a:defRPr/>
              </a:pPr>
              <a:t>‹#›</a:t>
            </a:fld>
            <a:endParaRPr lang="ja-JP" altLang="en-US"/>
          </a:p>
        </p:txBody>
      </p:sp>
    </p:spTree>
    <p:extLst>
      <p:ext uri="{BB962C8B-B14F-4D97-AF65-F5344CB8AC3E}">
        <p14:creationId xmlns:p14="http://schemas.microsoft.com/office/powerpoint/2010/main" val="122730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1"/>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485"/>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1"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1" y="3141485"/>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00BC8C56-3EE4-983C-2085-72F91FDC6277}"/>
              </a:ext>
            </a:extLst>
          </p:cNvPr>
          <p:cNvSpPr>
            <a:spLocks noGrp="1"/>
          </p:cNvSpPr>
          <p:nvPr>
            <p:ph type="dt" sz="half" idx="10"/>
          </p:nvPr>
        </p:nvSpPr>
        <p:spPr/>
        <p:txBody>
          <a:bodyPr/>
          <a:lstStyle>
            <a:lvl1pPr>
              <a:defRPr/>
            </a:lvl1pPr>
          </a:lstStyle>
          <a:p>
            <a:pPr>
              <a:defRPr/>
            </a:pPr>
            <a:fld id="{78883EFC-D160-4916-B917-61C877BD33BF}" type="datetimeFigureOut">
              <a:rPr lang="ja-JP" altLang="en-US"/>
              <a:pPr>
                <a:defRPr/>
              </a:pPr>
              <a:t>2024/5/24</a:t>
            </a:fld>
            <a:endParaRPr lang="ja-JP" altLang="en-US"/>
          </a:p>
        </p:txBody>
      </p:sp>
      <p:sp>
        <p:nvSpPr>
          <p:cNvPr id="8" name="フッター プレースホルダ 4">
            <a:extLst>
              <a:ext uri="{FF2B5EF4-FFF2-40B4-BE49-F238E27FC236}">
                <a16:creationId xmlns:a16="http://schemas.microsoft.com/office/drawing/2014/main" id="{0BFFB4BC-5C3D-9324-D236-D969D540F564}"/>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A3A69EC7-B3F1-9752-54B0-5DA425BFB411}"/>
              </a:ext>
            </a:extLst>
          </p:cNvPr>
          <p:cNvSpPr>
            <a:spLocks noGrp="1"/>
          </p:cNvSpPr>
          <p:nvPr>
            <p:ph type="sldNum" sz="quarter" idx="12"/>
          </p:nvPr>
        </p:nvSpPr>
        <p:spPr/>
        <p:txBody>
          <a:bodyPr/>
          <a:lstStyle>
            <a:lvl1pPr>
              <a:defRPr/>
            </a:lvl1pPr>
          </a:lstStyle>
          <a:p>
            <a:pPr>
              <a:defRPr/>
            </a:pPr>
            <a:fld id="{3A998BF1-52C3-4144-8D69-9F9CA8F702D4}" type="slidenum">
              <a:rPr lang="ja-JP" altLang="en-US"/>
              <a:pPr>
                <a:defRPr/>
              </a:pPr>
              <a:t>‹#›</a:t>
            </a:fld>
            <a:endParaRPr lang="ja-JP" altLang="en-US"/>
          </a:p>
        </p:txBody>
      </p:sp>
    </p:spTree>
    <p:extLst>
      <p:ext uri="{BB962C8B-B14F-4D97-AF65-F5344CB8AC3E}">
        <p14:creationId xmlns:p14="http://schemas.microsoft.com/office/powerpoint/2010/main" val="140892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B8452502-F85C-AA5A-8F54-F556DC1DD6FB}"/>
              </a:ext>
            </a:extLst>
          </p:cNvPr>
          <p:cNvSpPr>
            <a:spLocks noGrp="1"/>
          </p:cNvSpPr>
          <p:nvPr>
            <p:ph type="dt" sz="half" idx="10"/>
          </p:nvPr>
        </p:nvSpPr>
        <p:spPr/>
        <p:txBody>
          <a:bodyPr/>
          <a:lstStyle>
            <a:lvl1pPr>
              <a:defRPr/>
            </a:lvl1pPr>
          </a:lstStyle>
          <a:p>
            <a:pPr>
              <a:defRPr/>
            </a:pPr>
            <a:fld id="{4F451CD4-276A-4C5A-9BB2-18F551D7E861}" type="datetimeFigureOut">
              <a:rPr lang="ja-JP" altLang="en-US"/>
              <a:pPr>
                <a:defRPr/>
              </a:pPr>
              <a:t>2024/5/24</a:t>
            </a:fld>
            <a:endParaRPr lang="ja-JP" altLang="en-US"/>
          </a:p>
        </p:txBody>
      </p:sp>
      <p:sp>
        <p:nvSpPr>
          <p:cNvPr id="4" name="フッター プレースホルダ 4">
            <a:extLst>
              <a:ext uri="{FF2B5EF4-FFF2-40B4-BE49-F238E27FC236}">
                <a16:creationId xmlns:a16="http://schemas.microsoft.com/office/drawing/2014/main" id="{190F485A-1DCD-CEDB-BDF2-63A38C03670B}"/>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1248F71E-95F0-EAF1-AD2D-69CAD3114BE6}"/>
              </a:ext>
            </a:extLst>
          </p:cNvPr>
          <p:cNvSpPr>
            <a:spLocks noGrp="1"/>
          </p:cNvSpPr>
          <p:nvPr>
            <p:ph type="sldNum" sz="quarter" idx="12"/>
          </p:nvPr>
        </p:nvSpPr>
        <p:spPr/>
        <p:txBody>
          <a:bodyPr/>
          <a:lstStyle>
            <a:lvl1pPr>
              <a:defRPr/>
            </a:lvl1pPr>
          </a:lstStyle>
          <a:p>
            <a:pPr>
              <a:defRPr/>
            </a:pPr>
            <a:fld id="{327ADFB4-BEBD-4148-BD7C-87F3C958E47E}" type="slidenum">
              <a:rPr lang="ja-JP" altLang="en-US"/>
              <a:pPr>
                <a:defRPr/>
              </a:pPr>
              <a:t>‹#›</a:t>
            </a:fld>
            <a:endParaRPr lang="ja-JP" altLang="en-US"/>
          </a:p>
        </p:txBody>
      </p:sp>
    </p:spTree>
    <p:extLst>
      <p:ext uri="{BB962C8B-B14F-4D97-AF65-F5344CB8AC3E}">
        <p14:creationId xmlns:p14="http://schemas.microsoft.com/office/powerpoint/2010/main" val="727713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D201E01E-388B-C025-F885-D544E871D0B4}"/>
              </a:ext>
            </a:extLst>
          </p:cNvPr>
          <p:cNvSpPr>
            <a:spLocks noGrp="1"/>
          </p:cNvSpPr>
          <p:nvPr>
            <p:ph type="dt" sz="half" idx="10"/>
          </p:nvPr>
        </p:nvSpPr>
        <p:spPr/>
        <p:txBody>
          <a:bodyPr/>
          <a:lstStyle>
            <a:lvl1pPr>
              <a:defRPr/>
            </a:lvl1pPr>
          </a:lstStyle>
          <a:p>
            <a:pPr>
              <a:defRPr/>
            </a:pPr>
            <a:fld id="{FA148D27-244A-4F4D-BC3C-CB0EE89E0BCC}" type="datetimeFigureOut">
              <a:rPr lang="ja-JP" altLang="en-US"/>
              <a:pPr>
                <a:defRPr/>
              </a:pPr>
              <a:t>2024/5/24</a:t>
            </a:fld>
            <a:endParaRPr lang="ja-JP" altLang="en-US"/>
          </a:p>
        </p:txBody>
      </p:sp>
      <p:sp>
        <p:nvSpPr>
          <p:cNvPr id="3" name="フッター プレースホルダ 4">
            <a:extLst>
              <a:ext uri="{FF2B5EF4-FFF2-40B4-BE49-F238E27FC236}">
                <a16:creationId xmlns:a16="http://schemas.microsoft.com/office/drawing/2014/main" id="{AC4608DF-BBC8-EBC1-AEE1-0289DE25B9A5}"/>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5B6E37E3-D838-0BB1-AE8D-18C2A35428F6}"/>
              </a:ext>
            </a:extLst>
          </p:cNvPr>
          <p:cNvSpPr>
            <a:spLocks noGrp="1"/>
          </p:cNvSpPr>
          <p:nvPr>
            <p:ph type="sldNum" sz="quarter" idx="12"/>
          </p:nvPr>
        </p:nvSpPr>
        <p:spPr/>
        <p:txBody>
          <a:bodyPr/>
          <a:lstStyle>
            <a:lvl1pPr>
              <a:defRPr/>
            </a:lvl1pPr>
          </a:lstStyle>
          <a:p>
            <a:pPr>
              <a:defRPr/>
            </a:pPr>
            <a:fld id="{189818E7-8BB0-4F21-A6C2-7B10076BBE1C}" type="slidenum">
              <a:rPr lang="ja-JP" altLang="en-US"/>
              <a:pPr>
                <a:defRPr/>
              </a:pPr>
              <a:t>‹#›</a:t>
            </a:fld>
            <a:endParaRPr lang="ja-JP" altLang="en-US"/>
          </a:p>
        </p:txBody>
      </p:sp>
    </p:spTree>
    <p:extLst>
      <p:ext uri="{BB962C8B-B14F-4D97-AF65-F5344CB8AC3E}">
        <p14:creationId xmlns:p14="http://schemas.microsoft.com/office/powerpoint/2010/main" val="3524536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9" y="394407"/>
            <a:ext cx="3833813"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2" y="2072923"/>
            <a:ext cx="2256235" cy="677598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C6F16594-F7C5-5540-E49A-E670AAFACB2D}"/>
              </a:ext>
            </a:extLst>
          </p:cNvPr>
          <p:cNvSpPr>
            <a:spLocks noGrp="1"/>
          </p:cNvSpPr>
          <p:nvPr>
            <p:ph type="dt" sz="half" idx="10"/>
          </p:nvPr>
        </p:nvSpPr>
        <p:spPr/>
        <p:txBody>
          <a:bodyPr/>
          <a:lstStyle>
            <a:lvl1pPr>
              <a:defRPr/>
            </a:lvl1pPr>
          </a:lstStyle>
          <a:p>
            <a:pPr>
              <a:defRPr/>
            </a:pPr>
            <a:fld id="{93522A2E-1BE8-4336-B459-8440FD15D952}" type="datetimeFigureOut">
              <a:rPr lang="ja-JP" altLang="en-US"/>
              <a:pPr>
                <a:defRPr/>
              </a:pPr>
              <a:t>2024/5/24</a:t>
            </a:fld>
            <a:endParaRPr lang="ja-JP" altLang="en-US"/>
          </a:p>
        </p:txBody>
      </p:sp>
      <p:sp>
        <p:nvSpPr>
          <p:cNvPr id="6" name="フッター プレースホルダ 4">
            <a:extLst>
              <a:ext uri="{FF2B5EF4-FFF2-40B4-BE49-F238E27FC236}">
                <a16:creationId xmlns:a16="http://schemas.microsoft.com/office/drawing/2014/main" id="{35F38984-F63F-EE10-8133-B049ABCDCD60}"/>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C2FAB59-4E80-7C5E-4565-B80364476E04}"/>
              </a:ext>
            </a:extLst>
          </p:cNvPr>
          <p:cNvSpPr>
            <a:spLocks noGrp="1"/>
          </p:cNvSpPr>
          <p:nvPr>
            <p:ph type="sldNum" sz="quarter" idx="12"/>
          </p:nvPr>
        </p:nvSpPr>
        <p:spPr/>
        <p:txBody>
          <a:bodyPr/>
          <a:lstStyle>
            <a:lvl1pPr>
              <a:defRPr/>
            </a:lvl1pPr>
          </a:lstStyle>
          <a:p>
            <a:pPr>
              <a:defRPr/>
            </a:pPr>
            <a:fld id="{27DD90B4-D128-4D9A-9F91-A9ABC1FDE04E}" type="slidenum">
              <a:rPr lang="ja-JP" altLang="en-US"/>
              <a:pPr>
                <a:defRPr/>
              </a:pPr>
              <a:t>‹#›</a:t>
            </a:fld>
            <a:endParaRPr lang="ja-JP" altLang="en-US"/>
          </a:p>
        </p:txBody>
      </p:sp>
    </p:spTree>
    <p:extLst>
      <p:ext uri="{BB962C8B-B14F-4D97-AF65-F5344CB8AC3E}">
        <p14:creationId xmlns:p14="http://schemas.microsoft.com/office/powerpoint/2010/main" val="1557148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0AA28BF2-0422-48F8-2434-65CC390A5DCD}"/>
              </a:ext>
            </a:extLst>
          </p:cNvPr>
          <p:cNvSpPr>
            <a:spLocks noGrp="1"/>
          </p:cNvSpPr>
          <p:nvPr>
            <p:ph type="dt" sz="half" idx="10"/>
          </p:nvPr>
        </p:nvSpPr>
        <p:spPr/>
        <p:txBody>
          <a:bodyPr/>
          <a:lstStyle>
            <a:lvl1pPr>
              <a:defRPr/>
            </a:lvl1pPr>
          </a:lstStyle>
          <a:p>
            <a:pPr>
              <a:defRPr/>
            </a:pPr>
            <a:fld id="{EA47388F-F207-44C3-A0D0-DD333F90C190}" type="datetimeFigureOut">
              <a:rPr lang="ja-JP" altLang="en-US"/>
              <a:pPr>
                <a:defRPr/>
              </a:pPr>
              <a:t>2024/5/24</a:t>
            </a:fld>
            <a:endParaRPr lang="ja-JP" altLang="en-US"/>
          </a:p>
        </p:txBody>
      </p:sp>
      <p:sp>
        <p:nvSpPr>
          <p:cNvPr id="6" name="フッター プレースホルダ 4">
            <a:extLst>
              <a:ext uri="{FF2B5EF4-FFF2-40B4-BE49-F238E27FC236}">
                <a16:creationId xmlns:a16="http://schemas.microsoft.com/office/drawing/2014/main" id="{97B51423-14B4-9941-C0A5-3BE0541CEF5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4EFDB6BD-71F2-9F51-9CDC-C546BCB4F15A}"/>
              </a:ext>
            </a:extLst>
          </p:cNvPr>
          <p:cNvSpPr>
            <a:spLocks noGrp="1"/>
          </p:cNvSpPr>
          <p:nvPr>
            <p:ph type="sldNum" sz="quarter" idx="12"/>
          </p:nvPr>
        </p:nvSpPr>
        <p:spPr/>
        <p:txBody>
          <a:bodyPr/>
          <a:lstStyle>
            <a:lvl1pPr>
              <a:defRPr/>
            </a:lvl1pPr>
          </a:lstStyle>
          <a:p>
            <a:pPr>
              <a:defRPr/>
            </a:pPr>
            <a:fld id="{339955A2-A113-48F9-949C-AD5EF2EB872A}" type="slidenum">
              <a:rPr lang="ja-JP" altLang="en-US"/>
              <a:pPr>
                <a:defRPr/>
              </a:pPr>
              <a:t>‹#›</a:t>
            </a:fld>
            <a:endParaRPr lang="ja-JP" altLang="en-US"/>
          </a:p>
        </p:txBody>
      </p:sp>
    </p:spTree>
    <p:extLst>
      <p:ext uri="{BB962C8B-B14F-4D97-AF65-F5344CB8AC3E}">
        <p14:creationId xmlns:p14="http://schemas.microsoft.com/office/powerpoint/2010/main" val="638615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日付プレースホルダ 3">
            <a:extLst>
              <a:ext uri="{FF2B5EF4-FFF2-40B4-BE49-F238E27FC236}">
                <a16:creationId xmlns:a16="http://schemas.microsoft.com/office/drawing/2014/main" id="{F60E4AFC-E45F-B8CE-DD51-5C12872C75EC}"/>
              </a:ext>
            </a:extLst>
          </p:cNvPr>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79232075-35DE-4C57-995E-501F152C2F71}" type="datetimeFigureOut">
              <a:rPr lang="ja-JP" altLang="en-US"/>
              <a:pPr>
                <a:defRPr/>
              </a:pPr>
              <a:t>2024/5/24</a:t>
            </a:fld>
            <a:endParaRPr lang="ja-JP" altLang="en-US"/>
          </a:p>
        </p:txBody>
      </p:sp>
      <p:sp>
        <p:nvSpPr>
          <p:cNvPr id="5" name="フッター プレースホルダ 4">
            <a:extLst>
              <a:ext uri="{FF2B5EF4-FFF2-40B4-BE49-F238E27FC236}">
                <a16:creationId xmlns:a16="http://schemas.microsoft.com/office/drawing/2014/main" id="{4E7AA2BB-F7B1-D091-7963-EDECF951A892}"/>
              </a:ext>
            </a:extLst>
          </p:cNvPr>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751F787-203A-EB99-C418-FB754568B8EC}"/>
              </a:ext>
            </a:extLst>
          </p:cNvPr>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50" charset="-128"/>
              </a:defRPr>
            </a:lvl1pPr>
          </a:lstStyle>
          <a:p>
            <a:pPr>
              <a:defRPr/>
            </a:pPr>
            <a:fld id="{545485E9-088A-4DC5-BC3D-517013AC0ED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sldNum" idx="12"/>
          </p:nvPr>
        </p:nvSpPr>
        <p:spPr>
          <a:xfrm>
            <a:off x="6557963" y="9399914"/>
            <a:ext cx="192881" cy="333424"/>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444" b="0" i="0" u="none" strike="noStrike" cap="none">
                <a:solidFill>
                  <a:srgbClr val="A5A5A5"/>
                </a:solidFill>
                <a:latin typeface="Noto Sans JP"/>
                <a:ea typeface="Noto Sans JP"/>
                <a:cs typeface="Noto Sans JP"/>
                <a:sym typeface="Noto Sans JP"/>
              </a:defRPr>
            </a:lvl1pPr>
            <a:lvl2pPr marL="0" marR="0" lvl="1" indent="0" algn="r" rtl="0">
              <a:spcBef>
                <a:spcPts val="0"/>
              </a:spcBef>
              <a:buNone/>
              <a:defRPr sz="1444" b="0" i="0" u="none" strike="noStrike" cap="none">
                <a:solidFill>
                  <a:srgbClr val="A5A5A5"/>
                </a:solidFill>
                <a:latin typeface="Noto Sans JP"/>
                <a:ea typeface="Noto Sans JP"/>
                <a:cs typeface="Noto Sans JP"/>
                <a:sym typeface="Noto Sans JP"/>
              </a:defRPr>
            </a:lvl2pPr>
            <a:lvl3pPr marL="0" marR="0" lvl="2" indent="0" algn="r" rtl="0">
              <a:spcBef>
                <a:spcPts val="0"/>
              </a:spcBef>
              <a:buNone/>
              <a:defRPr sz="1444" b="0" i="0" u="none" strike="noStrike" cap="none">
                <a:solidFill>
                  <a:srgbClr val="A5A5A5"/>
                </a:solidFill>
                <a:latin typeface="Noto Sans JP"/>
                <a:ea typeface="Noto Sans JP"/>
                <a:cs typeface="Noto Sans JP"/>
                <a:sym typeface="Noto Sans JP"/>
              </a:defRPr>
            </a:lvl3pPr>
            <a:lvl4pPr marL="0" marR="0" lvl="3" indent="0" algn="r" rtl="0">
              <a:spcBef>
                <a:spcPts val="0"/>
              </a:spcBef>
              <a:buNone/>
              <a:defRPr sz="1444" b="0" i="0" u="none" strike="noStrike" cap="none">
                <a:solidFill>
                  <a:srgbClr val="A5A5A5"/>
                </a:solidFill>
                <a:latin typeface="Noto Sans JP"/>
                <a:ea typeface="Noto Sans JP"/>
                <a:cs typeface="Noto Sans JP"/>
                <a:sym typeface="Noto Sans JP"/>
              </a:defRPr>
            </a:lvl4pPr>
            <a:lvl5pPr marL="0" marR="0" lvl="4" indent="0" algn="r" rtl="0">
              <a:spcBef>
                <a:spcPts val="0"/>
              </a:spcBef>
              <a:buNone/>
              <a:defRPr sz="1444" b="0" i="0" u="none" strike="noStrike" cap="none">
                <a:solidFill>
                  <a:srgbClr val="A5A5A5"/>
                </a:solidFill>
                <a:latin typeface="Noto Sans JP"/>
                <a:ea typeface="Noto Sans JP"/>
                <a:cs typeface="Noto Sans JP"/>
                <a:sym typeface="Noto Sans JP"/>
              </a:defRPr>
            </a:lvl5pPr>
            <a:lvl6pPr marL="0" marR="0" lvl="5" indent="0" algn="r" rtl="0">
              <a:spcBef>
                <a:spcPts val="0"/>
              </a:spcBef>
              <a:buNone/>
              <a:defRPr sz="1444" b="0" i="0" u="none" strike="noStrike" cap="none">
                <a:solidFill>
                  <a:srgbClr val="A5A5A5"/>
                </a:solidFill>
                <a:latin typeface="Noto Sans JP"/>
                <a:ea typeface="Noto Sans JP"/>
                <a:cs typeface="Noto Sans JP"/>
                <a:sym typeface="Noto Sans JP"/>
              </a:defRPr>
            </a:lvl6pPr>
            <a:lvl7pPr marL="0" marR="0" lvl="6" indent="0" algn="r" rtl="0">
              <a:spcBef>
                <a:spcPts val="0"/>
              </a:spcBef>
              <a:buNone/>
              <a:defRPr sz="1444" b="0" i="0" u="none" strike="noStrike" cap="none">
                <a:solidFill>
                  <a:srgbClr val="A5A5A5"/>
                </a:solidFill>
                <a:latin typeface="Noto Sans JP"/>
                <a:ea typeface="Noto Sans JP"/>
                <a:cs typeface="Noto Sans JP"/>
                <a:sym typeface="Noto Sans JP"/>
              </a:defRPr>
            </a:lvl7pPr>
            <a:lvl8pPr marL="0" marR="0" lvl="7" indent="0" algn="r" rtl="0">
              <a:spcBef>
                <a:spcPts val="0"/>
              </a:spcBef>
              <a:buNone/>
              <a:defRPr sz="1444" b="0" i="0" u="none" strike="noStrike" cap="none">
                <a:solidFill>
                  <a:srgbClr val="A5A5A5"/>
                </a:solidFill>
                <a:latin typeface="Noto Sans JP"/>
                <a:ea typeface="Noto Sans JP"/>
                <a:cs typeface="Noto Sans JP"/>
                <a:sym typeface="Noto Sans JP"/>
              </a:defRPr>
            </a:lvl8pPr>
            <a:lvl9pPr marL="0" marR="0" lvl="8" indent="0" algn="r" rtl="0">
              <a:spcBef>
                <a:spcPts val="0"/>
              </a:spcBef>
              <a:buNone/>
              <a:defRPr sz="1444" b="0" i="0" u="none" strike="noStrike" cap="none">
                <a:solidFill>
                  <a:srgbClr val="A5A5A5"/>
                </a:solidFill>
                <a:latin typeface="Noto Sans JP"/>
                <a:ea typeface="Noto Sans JP"/>
                <a:cs typeface="Noto Sans JP"/>
                <a:sym typeface="Noto Sans JP"/>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30690883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022"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120">
          <p15:clr>
            <a:srgbClr val="F26B43"/>
          </p15:clr>
        </p15:guide>
        <p15:guide id="2"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hyperlink" Target="https://zoom.us/webinar/register/WN_E7UWz9GMTvGu4uHocJCzeA" TargetMode="Externa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rgbClr val="85D0DA"/>
            </a:gs>
            <a:gs pos="88000">
              <a:schemeClr val="accent3">
                <a:lumMod val="20000"/>
                <a:lumOff val="80000"/>
              </a:schemeClr>
            </a:gs>
            <a:gs pos="48000">
              <a:srgbClr val="FAFBF6"/>
            </a:gs>
            <a:gs pos="0">
              <a:schemeClr val="accent2"/>
            </a:gs>
            <a:gs pos="59000">
              <a:srgbClr val="FAFBF6"/>
            </a:gs>
            <a:gs pos="73000">
              <a:srgbClr val="FAFBF6"/>
            </a:gs>
            <a:gs pos="29000">
              <a:schemeClr val="accent2">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09AF70F-8127-4D35-BCA9-60F85206F514}"/>
              </a:ext>
            </a:extLst>
          </p:cNvPr>
          <p:cNvSpPr/>
          <p:nvPr/>
        </p:nvSpPr>
        <p:spPr>
          <a:xfrm>
            <a:off x="3106020" y="5435001"/>
            <a:ext cx="1598734" cy="608251"/>
          </a:xfrm>
          <a:prstGeom prst="rect">
            <a:avLst/>
          </a:prstGeom>
          <a:solidFill>
            <a:schemeClr val="tx1">
              <a:lumMod val="50000"/>
              <a:lumOff val="50000"/>
            </a:schemeClr>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D91E6804-D847-41D7-BB3A-6DD051FCBC63}"/>
              </a:ext>
            </a:extLst>
          </p:cNvPr>
          <p:cNvSpPr/>
          <p:nvPr/>
        </p:nvSpPr>
        <p:spPr>
          <a:xfrm>
            <a:off x="0" y="1064568"/>
            <a:ext cx="6858000" cy="2088232"/>
          </a:xfrm>
          <a:prstGeom prst="rect">
            <a:avLst/>
          </a:prstGeom>
          <a:solidFill>
            <a:schemeClr val="bg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7" name="図 6">
            <a:extLst>
              <a:ext uri="{FF2B5EF4-FFF2-40B4-BE49-F238E27FC236}">
                <a16:creationId xmlns:a16="http://schemas.microsoft.com/office/drawing/2014/main" id="{3015A429-1861-4AC3-B738-5C91B8B7F7F4}"/>
              </a:ext>
            </a:extLst>
          </p:cNvPr>
          <p:cNvPicPr>
            <a:picLocks noChangeAspect="1"/>
          </p:cNvPicPr>
          <p:nvPr/>
        </p:nvPicPr>
        <p:blipFill>
          <a:blip r:embed="rId2" cstate="email">
            <a:clrChange>
              <a:clrFrom>
                <a:srgbClr val="FEFEFE"/>
              </a:clrFrom>
              <a:clrTo>
                <a:srgbClr val="FEFEFE">
                  <a:alpha val="0"/>
                </a:srgbClr>
              </a:clrTo>
            </a:clrChange>
            <a:extLst>
              <a:ext uri="{28A0092B-C50C-407E-A947-70E740481C1C}">
                <a14:useLocalDpi xmlns:a14="http://schemas.microsoft.com/office/drawing/2010/main"/>
              </a:ext>
            </a:extLst>
          </a:blip>
          <a:srcRect/>
          <a:stretch>
            <a:fillRect/>
          </a:stretch>
        </p:blipFill>
        <p:spPr bwMode="auto">
          <a:xfrm>
            <a:off x="4176713" y="61913"/>
            <a:ext cx="266541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a:extLst>
              <a:ext uri="{FF2B5EF4-FFF2-40B4-BE49-F238E27FC236}">
                <a16:creationId xmlns:a16="http://schemas.microsoft.com/office/drawing/2014/main" id="{9A6554A4-5166-4367-978A-E48A9CFB30FD}"/>
              </a:ext>
            </a:extLst>
          </p:cNvPr>
          <p:cNvSpPr/>
          <p:nvPr/>
        </p:nvSpPr>
        <p:spPr>
          <a:xfrm>
            <a:off x="0" y="461438"/>
            <a:ext cx="3240360" cy="336182"/>
          </a:xfrm>
          <a:prstGeom prst="rect">
            <a:avLst/>
          </a:prstGeom>
          <a:solidFill>
            <a:schemeClr val="accent5">
              <a:lumMod val="50000"/>
            </a:schemeClr>
          </a:solidFill>
        </p:spPr>
        <p:txBody>
          <a:bodyPr wrap="square">
            <a:spAutoFit/>
          </a:bodyPr>
          <a:lstStyle/>
          <a:p>
            <a:pPr algn="ctr" defTabSz="514350" eaLnBrk="1" fontAlgn="auto" hangingPunct="1">
              <a:lnSpc>
                <a:spcPct val="110000"/>
              </a:lnSpc>
              <a:spcBef>
                <a:spcPts val="0"/>
              </a:spcBef>
              <a:spcAft>
                <a:spcPts val="0"/>
              </a:spcAft>
              <a:buClr>
                <a:srgbClr val="000000"/>
              </a:buClr>
              <a:defRPr/>
            </a:pPr>
            <a:r>
              <a:rPr lang="ja-JP" altLang="en-US" sz="1600" b="1" dirty="0">
                <a:solidFill>
                  <a:schemeClr val="bg1"/>
                </a:solidFill>
                <a:latin typeface="Meiryo UI" panose="020B0604030504040204" pitchFamily="50" charset="-128"/>
                <a:ea typeface="Meiryo UI" panose="020B0604030504040204" pitchFamily="50" charset="-128"/>
                <a:sym typeface="Noto Sans JP"/>
              </a:rPr>
              <a:t>運送事業者の皆さまへ</a:t>
            </a:r>
            <a:endParaRPr lang="en-US" altLang="ja-JP" sz="1600" b="1" dirty="0">
              <a:solidFill>
                <a:schemeClr val="bg1"/>
              </a:solidFill>
              <a:latin typeface="Meiryo UI" panose="020B0604030504040204" pitchFamily="50" charset="-128"/>
              <a:ea typeface="Meiryo UI" panose="020B0604030504040204" pitchFamily="50" charset="-128"/>
              <a:sym typeface="Noto Sans JP"/>
            </a:endParaRPr>
          </a:p>
        </p:txBody>
      </p:sp>
      <p:pic>
        <p:nvPicPr>
          <p:cNvPr id="13" name="図 12">
            <a:extLst>
              <a:ext uri="{FF2B5EF4-FFF2-40B4-BE49-F238E27FC236}">
                <a16:creationId xmlns:a16="http://schemas.microsoft.com/office/drawing/2014/main" id="{980EC43D-23E6-4E17-80CB-7DE497F08A1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55250" b="74137"/>
          <a:stretch/>
        </p:blipFill>
        <p:spPr>
          <a:xfrm rot="10800000">
            <a:off x="5764310" y="5449878"/>
            <a:ext cx="920674" cy="763849"/>
          </a:xfrm>
          <a:prstGeom prst="rect">
            <a:avLst/>
          </a:prstGeom>
        </p:spPr>
      </p:pic>
      <p:pic>
        <p:nvPicPr>
          <p:cNvPr id="15" name="図 14">
            <a:extLst>
              <a:ext uri="{FF2B5EF4-FFF2-40B4-BE49-F238E27FC236}">
                <a16:creationId xmlns:a16="http://schemas.microsoft.com/office/drawing/2014/main" id="{DAD45CCA-895F-4C0A-B979-E634380401F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59450" t="79257"/>
          <a:stretch/>
        </p:blipFill>
        <p:spPr>
          <a:xfrm rot="10800000">
            <a:off x="2535345" y="3301097"/>
            <a:ext cx="1121060" cy="823239"/>
          </a:xfrm>
          <a:prstGeom prst="rect">
            <a:avLst/>
          </a:prstGeom>
        </p:spPr>
      </p:pic>
      <p:sp>
        <p:nvSpPr>
          <p:cNvPr id="16" name="テキスト ボックス 15">
            <a:extLst>
              <a:ext uri="{FF2B5EF4-FFF2-40B4-BE49-F238E27FC236}">
                <a16:creationId xmlns:a16="http://schemas.microsoft.com/office/drawing/2014/main" id="{4CC7F1EB-D47E-46D6-92A1-A73FA2CD04FA}"/>
              </a:ext>
            </a:extLst>
          </p:cNvPr>
          <p:cNvSpPr txBox="1"/>
          <p:nvPr/>
        </p:nvSpPr>
        <p:spPr>
          <a:xfrm>
            <a:off x="15876" y="1243389"/>
            <a:ext cx="7006926" cy="400110"/>
          </a:xfrm>
          <a:prstGeom prst="rect">
            <a:avLst/>
          </a:prstGeom>
          <a:noFill/>
        </p:spPr>
        <p:txBody>
          <a:bodyPr wrap="square" rtlCol="0">
            <a:spAutoFit/>
          </a:bodyPr>
          <a:lstStyle/>
          <a:p>
            <a:r>
              <a:rPr kumimoji="1" lang="ja-JP" altLang="en-US" sz="2000" b="1" dirty="0">
                <a:solidFill>
                  <a:schemeClr val="tx2">
                    <a:lumMod val="25000"/>
                  </a:schemeClr>
                </a:solidFill>
                <a:latin typeface="Meiryo UI" panose="020B0604030504040204" pitchFamily="50" charset="-128"/>
                <a:ea typeface="Meiryo UI" panose="020B0604030504040204" pitchFamily="50" charset="-128"/>
              </a:rPr>
              <a:t>まずは知っておきたい！運送業界注目の制度改定</a:t>
            </a:r>
          </a:p>
        </p:txBody>
      </p:sp>
      <p:sp>
        <p:nvSpPr>
          <p:cNvPr id="18" name="テキスト ボックス 17">
            <a:extLst>
              <a:ext uri="{FF2B5EF4-FFF2-40B4-BE49-F238E27FC236}">
                <a16:creationId xmlns:a16="http://schemas.microsoft.com/office/drawing/2014/main" id="{945A2D03-F0B5-49D8-9EBF-9C0CDCA8BAD5}"/>
              </a:ext>
            </a:extLst>
          </p:cNvPr>
          <p:cNvSpPr txBox="1"/>
          <p:nvPr/>
        </p:nvSpPr>
        <p:spPr>
          <a:xfrm>
            <a:off x="15876" y="1749301"/>
            <a:ext cx="6826249" cy="646331"/>
          </a:xfrm>
          <a:prstGeom prst="rect">
            <a:avLst/>
          </a:prstGeom>
          <a:noFill/>
        </p:spPr>
        <p:txBody>
          <a:bodyPr wrap="square" rtlCol="0">
            <a:spAutoFit/>
          </a:bodyPr>
          <a:lstStyle/>
          <a:p>
            <a:pPr algn="ctr"/>
            <a:r>
              <a:rPr kumimoji="1" lang="ja-JP" altLang="en-US" sz="3600" b="1" dirty="0">
                <a:solidFill>
                  <a:schemeClr val="tx2">
                    <a:lumMod val="25000"/>
                  </a:schemeClr>
                </a:solidFill>
                <a:latin typeface="Meiryo UI" panose="020B0604030504040204" pitchFamily="50" charset="-128"/>
                <a:ea typeface="Meiryo UI" panose="020B0604030504040204" pitchFamily="50" charset="-128"/>
              </a:rPr>
              <a:t>外国人雇用制度解説セミナー</a:t>
            </a:r>
          </a:p>
        </p:txBody>
      </p:sp>
      <p:sp>
        <p:nvSpPr>
          <p:cNvPr id="23" name="正方形/長方形 10">
            <a:extLst>
              <a:ext uri="{FF2B5EF4-FFF2-40B4-BE49-F238E27FC236}">
                <a16:creationId xmlns:a16="http://schemas.microsoft.com/office/drawing/2014/main" id="{411EE404-174D-4EA6-9E32-4C375AD6EBAB}"/>
              </a:ext>
            </a:extLst>
          </p:cNvPr>
          <p:cNvSpPr>
            <a:spLocks noChangeArrowheads="1"/>
          </p:cNvSpPr>
          <p:nvPr/>
        </p:nvSpPr>
        <p:spPr bwMode="auto">
          <a:xfrm>
            <a:off x="2650820" y="4930759"/>
            <a:ext cx="3791572" cy="369332"/>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en-US" altLang="ja-JP" b="1" kern="0" dirty="0">
                <a:solidFill>
                  <a:srgbClr val="3A3A3A"/>
                </a:solidFill>
                <a:latin typeface="Meiryo UI" panose="020B0604030504040204" pitchFamily="50" charset="-128"/>
                <a:ea typeface="Meiryo UI" panose="020B0604030504040204" pitchFamily="50" charset="-128"/>
                <a:cs typeface="Arial"/>
              </a:rPr>
              <a:t>&lt;</a:t>
            </a:r>
            <a:r>
              <a:rPr kumimoji="0" lang="ja-JP" altLang="en-US" b="1" kern="0" dirty="0">
                <a:solidFill>
                  <a:srgbClr val="3A3A3A"/>
                </a:solidFill>
                <a:latin typeface="Meiryo UI" panose="020B0604030504040204" pitchFamily="50" charset="-128"/>
                <a:ea typeface="Meiryo UI" panose="020B0604030504040204" pitchFamily="50" charset="-128"/>
                <a:cs typeface="Arial"/>
              </a:rPr>
              <a:t>申込締切　</a:t>
            </a:r>
            <a:r>
              <a:rPr kumimoji="0" lang="en-US" altLang="ja-JP" b="1" kern="0" dirty="0">
                <a:solidFill>
                  <a:srgbClr val="3A3A3A"/>
                </a:solidFill>
                <a:latin typeface="Meiryo UI" panose="020B0604030504040204" pitchFamily="50" charset="-128"/>
                <a:ea typeface="Meiryo UI" panose="020B0604030504040204" pitchFamily="50" charset="-128"/>
                <a:cs typeface="Arial"/>
              </a:rPr>
              <a:t>2024/6/25</a:t>
            </a:r>
            <a:r>
              <a:rPr kumimoji="0" lang="ja-JP" altLang="en-US" b="1" kern="0" dirty="0">
                <a:solidFill>
                  <a:srgbClr val="3A3A3A"/>
                </a:solidFill>
                <a:latin typeface="Meiryo UI" panose="020B0604030504040204" pitchFamily="50" charset="-128"/>
                <a:ea typeface="Meiryo UI" panose="020B0604030504040204" pitchFamily="50" charset="-128"/>
                <a:cs typeface="Arial"/>
              </a:rPr>
              <a:t>（火）</a:t>
            </a:r>
            <a:r>
              <a:rPr kumimoji="0" lang="en-US" altLang="ja-JP" b="1" kern="0" dirty="0">
                <a:solidFill>
                  <a:srgbClr val="3A3A3A"/>
                </a:solidFill>
                <a:latin typeface="Meiryo UI" panose="020B0604030504040204" pitchFamily="50" charset="-128"/>
                <a:ea typeface="Meiryo UI" panose="020B0604030504040204" pitchFamily="50" charset="-128"/>
                <a:cs typeface="Arial"/>
              </a:rPr>
              <a:t> &gt;</a:t>
            </a:r>
          </a:p>
        </p:txBody>
      </p:sp>
      <p:sp>
        <p:nvSpPr>
          <p:cNvPr id="26" name="テキスト ボックス 25">
            <a:extLst>
              <a:ext uri="{FF2B5EF4-FFF2-40B4-BE49-F238E27FC236}">
                <a16:creationId xmlns:a16="http://schemas.microsoft.com/office/drawing/2014/main" id="{64435595-0FA7-43FF-B185-5E56C1371427}"/>
              </a:ext>
            </a:extLst>
          </p:cNvPr>
          <p:cNvSpPr txBox="1"/>
          <p:nvPr/>
        </p:nvSpPr>
        <p:spPr>
          <a:xfrm>
            <a:off x="2673413" y="5429454"/>
            <a:ext cx="2495860" cy="584775"/>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オンラインセミナー</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a:solidFill>
                  <a:schemeClr val="bg1"/>
                </a:solidFill>
                <a:latin typeface="Meiryo UI" panose="020B0604030504040204" pitchFamily="50" charset="-128"/>
                <a:ea typeface="Meiryo UI" panose="020B0604030504040204" pitchFamily="50" charset="-128"/>
              </a:rPr>
              <a:t>（</a:t>
            </a:r>
            <a:r>
              <a:rPr kumimoji="1" lang="en-US" altLang="ja-JP" sz="1600" b="1" dirty="0">
                <a:solidFill>
                  <a:schemeClr val="bg1"/>
                </a:solidFill>
                <a:latin typeface="Meiryo UI" panose="020B0604030504040204" pitchFamily="50" charset="-128"/>
                <a:ea typeface="Meiryo UI" panose="020B0604030504040204" pitchFamily="50" charset="-128"/>
              </a:rPr>
              <a:t>Zoom</a:t>
            </a:r>
            <a:r>
              <a:rPr kumimoji="1" lang="ja-JP" altLang="en-US" sz="1600" b="1" dirty="0">
                <a:solidFill>
                  <a:schemeClr val="bg1"/>
                </a:solidFill>
                <a:latin typeface="Meiryo UI" panose="020B0604030504040204" pitchFamily="50" charset="-128"/>
                <a:ea typeface="Meiryo UI" panose="020B0604030504040204" pitchFamily="50" charset="-128"/>
              </a:rPr>
              <a:t>）</a:t>
            </a:r>
          </a:p>
        </p:txBody>
      </p:sp>
      <p:sp>
        <p:nvSpPr>
          <p:cNvPr id="27" name="テキスト ボックス 26">
            <a:extLst>
              <a:ext uri="{FF2B5EF4-FFF2-40B4-BE49-F238E27FC236}">
                <a16:creationId xmlns:a16="http://schemas.microsoft.com/office/drawing/2014/main" id="{7991BA16-D28B-4407-88D7-16FC8BA11ABA}"/>
              </a:ext>
            </a:extLst>
          </p:cNvPr>
          <p:cNvSpPr txBox="1"/>
          <p:nvPr/>
        </p:nvSpPr>
        <p:spPr>
          <a:xfrm>
            <a:off x="2650820" y="3445582"/>
            <a:ext cx="4390752" cy="1138773"/>
          </a:xfrm>
          <a:prstGeom prst="rect">
            <a:avLst/>
          </a:prstGeom>
          <a:noFill/>
        </p:spPr>
        <p:txBody>
          <a:bodyPr wrap="square" rtlCol="0">
            <a:spAutoFit/>
          </a:bodyPr>
          <a:lstStyle/>
          <a:p>
            <a:r>
              <a:rPr kumimoji="1" lang="en-US" altLang="ja-JP" sz="3600" b="1" dirty="0">
                <a:solidFill>
                  <a:schemeClr val="tx2">
                    <a:lumMod val="25000"/>
                  </a:schemeClr>
                </a:solidFill>
                <a:latin typeface="Meiryo UI" panose="020B0604030504040204" pitchFamily="50" charset="-128"/>
                <a:ea typeface="Meiryo UI" panose="020B0604030504040204" pitchFamily="50" charset="-128"/>
              </a:rPr>
              <a:t>2024/6/26</a:t>
            </a:r>
            <a:r>
              <a:rPr kumimoji="1" lang="ja-JP" altLang="en-US" sz="3600" b="1" dirty="0">
                <a:solidFill>
                  <a:schemeClr val="tx2">
                    <a:lumMod val="25000"/>
                  </a:schemeClr>
                </a:solidFill>
                <a:latin typeface="Meiryo UI" panose="020B0604030504040204" pitchFamily="50" charset="-128"/>
                <a:ea typeface="Meiryo UI" panose="020B0604030504040204" pitchFamily="50" charset="-128"/>
              </a:rPr>
              <a:t>（水）</a:t>
            </a:r>
            <a:endParaRPr kumimoji="1" lang="en-US" altLang="ja-JP" sz="3600" b="1" dirty="0">
              <a:solidFill>
                <a:schemeClr val="tx2">
                  <a:lumMod val="25000"/>
                </a:schemeClr>
              </a:solidFill>
              <a:latin typeface="Meiryo UI" panose="020B0604030504040204" pitchFamily="50" charset="-128"/>
              <a:ea typeface="Meiryo UI" panose="020B0604030504040204" pitchFamily="50" charset="-128"/>
            </a:endParaRPr>
          </a:p>
          <a:p>
            <a:r>
              <a:rPr lang="en-US" altLang="ja-JP" sz="3200" b="1" dirty="0">
                <a:solidFill>
                  <a:schemeClr val="tx2">
                    <a:lumMod val="25000"/>
                  </a:schemeClr>
                </a:solidFill>
                <a:latin typeface="Meiryo UI" panose="020B0604030504040204" pitchFamily="50" charset="-128"/>
                <a:ea typeface="Meiryo UI" panose="020B0604030504040204" pitchFamily="50" charset="-128"/>
              </a:rPr>
              <a:t>15</a:t>
            </a:r>
            <a:r>
              <a:rPr lang="ja-JP" altLang="en-US" sz="3200" b="1" dirty="0">
                <a:solidFill>
                  <a:schemeClr val="tx2">
                    <a:lumMod val="25000"/>
                  </a:schemeClr>
                </a:solidFill>
                <a:latin typeface="Meiryo UI" panose="020B0604030504040204" pitchFamily="50" charset="-128"/>
                <a:ea typeface="Meiryo UI" panose="020B0604030504040204" pitchFamily="50" charset="-128"/>
              </a:rPr>
              <a:t>：</a:t>
            </a:r>
            <a:r>
              <a:rPr lang="en-US" altLang="ja-JP" sz="3200" b="1" dirty="0">
                <a:solidFill>
                  <a:schemeClr val="tx2">
                    <a:lumMod val="25000"/>
                  </a:schemeClr>
                </a:solidFill>
                <a:latin typeface="Meiryo UI" panose="020B0604030504040204" pitchFamily="50" charset="-128"/>
                <a:ea typeface="Meiryo UI" panose="020B0604030504040204" pitchFamily="50" charset="-128"/>
              </a:rPr>
              <a:t>00</a:t>
            </a:r>
            <a:r>
              <a:rPr lang="ja-JP" altLang="en-US" sz="3200" b="1" dirty="0">
                <a:solidFill>
                  <a:schemeClr val="tx2">
                    <a:lumMod val="25000"/>
                  </a:schemeClr>
                </a:solidFill>
                <a:latin typeface="Meiryo UI" panose="020B0604030504040204" pitchFamily="50" charset="-128"/>
                <a:ea typeface="Meiryo UI" panose="020B0604030504040204" pitchFamily="50" charset="-128"/>
              </a:rPr>
              <a:t>～</a:t>
            </a:r>
            <a:r>
              <a:rPr kumimoji="1" lang="en-US" altLang="ja-JP" sz="3200" b="1" dirty="0">
                <a:solidFill>
                  <a:schemeClr val="tx2">
                    <a:lumMod val="25000"/>
                  </a:schemeClr>
                </a:solidFill>
                <a:latin typeface="Meiryo UI" panose="020B0604030504040204" pitchFamily="50" charset="-128"/>
                <a:ea typeface="Meiryo UI" panose="020B0604030504040204" pitchFamily="50" charset="-128"/>
              </a:rPr>
              <a:t>17</a:t>
            </a:r>
            <a:r>
              <a:rPr kumimoji="1" lang="ja-JP" altLang="en-US" sz="3200" b="1" dirty="0">
                <a:solidFill>
                  <a:schemeClr val="tx2">
                    <a:lumMod val="25000"/>
                  </a:schemeClr>
                </a:solidFill>
                <a:latin typeface="Meiryo UI" panose="020B0604030504040204" pitchFamily="50" charset="-128"/>
                <a:ea typeface="Meiryo UI" panose="020B0604030504040204" pitchFamily="50" charset="-128"/>
              </a:rPr>
              <a:t>：</a:t>
            </a:r>
            <a:r>
              <a:rPr kumimoji="1" lang="en-US" altLang="ja-JP" sz="3200" b="1" dirty="0">
                <a:solidFill>
                  <a:schemeClr val="tx2">
                    <a:lumMod val="25000"/>
                  </a:schemeClr>
                </a:solidFill>
                <a:latin typeface="Meiryo UI" panose="020B0604030504040204" pitchFamily="50" charset="-128"/>
                <a:ea typeface="Meiryo UI" panose="020B0604030504040204" pitchFamily="50" charset="-128"/>
              </a:rPr>
              <a:t>00</a:t>
            </a:r>
            <a:endParaRPr kumimoji="1" lang="ja-JP" altLang="en-US" sz="3200" b="1" dirty="0">
              <a:solidFill>
                <a:schemeClr val="tx2">
                  <a:lumMod val="25000"/>
                </a:schemeClr>
              </a:solidFill>
              <a:latin typeface="Meiryo UI" panose="020B0604030504040204" pitchFamily="50" charset="-128"/>
              <a:ea typeface="Meiryo UI" panose="020B0604030504040204" pitchFamily="50" charset="-128"/>
            </a:endParaRPr>
          </a:p>
        </p:txBody>
      </p:sp>
      <p:sp>
        <p:nvSpPr>
          <p:cNvPr id="45" name="正方形/長方形 10">
            <a:extLst>
              <a:ext uri="{FF2B5EF4-FFF2-40B4-BE49-F238E27FC236}">
                <a16:creationId xmlns:a16="http://schemas.microsoft.com/office/drawing/2014/main" id="{01E5162C-8F3F-4C99-BA18-43562B2F6204}"/>
              </a:ext>
            </a:extLst>
          </p:cNvPr>
          <p:cNvSpPr>
            <a:spLocks noChangeArrowheads="1"/>
          </p:cNvSpPr>
          <p:nvPr/>
        </p:nvSpPr>
        <p:spPr bwMode="auto">
          <a:xfrm>
            <a:off x="2694362" y="4578894"/>
            <a:ext cx="3791572" cy="369332"/>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b="1" kern="0" dirty="0">
                <a:solidFill>
                  <a:srgbClr val="3A3A3A"/>
                </a:solidFill>
                <a:latin typeface="Meiryo UI" panose="020B0604030504040204" pitchFamily="50" charset="-128"/>
                <a:ea typeface="Meiryo UI" panose="020B0604030504040204" pitchFamily="50" charset="-128"/>
                <a:cs typeface="Arial"/>
              </a:rPr>
              <a:t>対象：運送事業者の経営者さま</a:t>
            </a:r>
            <a:endParaRPr kumimoji="0" lang="en-US" altLang="ja-JP" b="1" kern="0" dirty="0">
              <a:solidFill>
                <a:srgbClr val="3A3A3A"/>
              </a:solidFill>
              <a:latin typeface="Meiryo UI" panose="020B0604030504040204" pitchFamily="50" charset="-128"/>
              <a:ea typeface="Meiryo UI" panose="020B0604030504040204" pitchFamily="50" charset="-128"/>
              <a:cs typeface="Arial"/>
            </a:endParaRPr>
          </a:p>
        </p:txBody>
      </p:sp>
      <p:sp>
        <p:nvSpPr>
          <p:cNvPr id="28" name="テキスト ボックス 27">
            <a:extLst>
              <a:ext uri="{FF2B5EF4-FFF2-40B4-BE49-F238E27FC236}">
                <a16:creationId xmlns:a16="http://schemas.microsoft.com/office/drawing/2014/main" id="{3A2C0D5D-4421-4B1A-BD00-D9BEE874A144}"/>
              </a:ext>
            </a:extLst>
          </p:cNvPr>
          <p:cNvSpPr txBox="1"/>
          <p:nvPr/>
        </p:nvSpPr>
        <p:spPr>
          <a:xfrm>
            <a:off x="0" y="2494332"/>
            <a:ext cx="6858000" cy="400110"/>
          </a:xfrm>
          <a:prstGeom prst="rect">
            <a:avLst/>
          </a:prstGeom>
          <a:noFill/>
        </p:spPr>
        <p:txBody>
          <a:bodyPr wrap="square" rtlCol="0">
            <a:spAutoFit/>
          </a:bodyPr>
          <a:lstStyle/>
          <a:p>
            <a:pPr algn="ctr"/>
            <a:r>
              <a:rPr kumimoji="1" lang="ja-JP" altLang="en-US" sz="2000" b="1" dirty="0">
                <a:solidFill>
                  <a:schemeClr val="tx2">
                    <a:lumMod val="25000"/>
                  </a:schemeClr>
                </a:solidFill>
                <a:latin typeface="Meiryo UI" panose="020B0604030504040204" pitchFamily="50" charset="-128"/>
                <a:ea typeface="Meiryo UI" panose="020B0604030504040204" pitchFamily="50" charset="-128"/>
              </a:rPr>
              <a:t>～運送業の人手不足を解消する新しい人材活用～</a:t>
            </a:r>
          </a:p>
        </p:txBody>
      </p:sp>
      <p:sp>
        <p:nvSpPr>
          <p:cNvPr id="40" name="正方形/長方形 10">
            <a:extLst>
              <a:ext uri="{FF2B5EF4-FFF2-40B4-BE49-F238E27FC236}">
                <a16:creationId xmlns:a16="http://schemas.microsoft.com/office/drawing/2014/main" id="{540494D7-9C67-4CB3-AE3A-CC763B4ECA71}"/>
              </a:ext>
            </a:extLst>
          </p:cNvPr>
          <p:cNvSpPr>
            <a:spLocks noChangeArrowheads="1"/>
          </p:cNvSpPr>
          <p:nvPr/>
        </p:nvSpPr>
        <p:spPr bwMode="auto">
          <a:xfrm>
            <a:off x="25424" y="5290020"/>
            <a:ext cx="3039449" cy="830997"/>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1200" kern="0" dirty="0">
                <a:solidFill>
                  <a:srgbClr val="3A3A3A"/>
                </a:solidFill>
                <a:latin typeface="Meiryo UI" panose="020B0604030504040204" pitchFamily="50" charset="-128"/>
                <a:ea typeface="Meiryo UI" panose="020B0604030504040204" pitchFamily="50" charset="-128"/>
                <a:cs typeface="Arial"/>
              </a:rPr>
              <a:t>＜講師＞</a:t>
            </a:r>
            <a:endParaRPr kumimoji="0" lang="en-US" altLang="ja-JP" sz="1200" kern="0" dirty="0">
              <a:solidFill>
                <a:srgbClr val="3A3A3A"/>
              </a:solidFill>
              <a:latin typeface="Meiryo UI" panose="020B0604030504040204" pitchFamily="50" charset="-128"/>
              <a:ea typeface="Meiryo UI" panose="020B0604030504040204" pitchFamily="50" charset="-128"/>
              <a:cs typeface="Arial"/>
            </a:endParaRPr>
          </a:p>
          <a:p>
            <a:pPr>
              <a:defRPr/>
            </a:pPr>
            <a:r>
              <a:rPr kumimoji="0" lang="ja-JP" altLang="en-US" sz="1200" kern="0" dirty="0">
                <a:solidFill>
                  <a:srgbClr val="3A3A3A"/>
                </a:solidFill>
                <a:latin typeface="Meiryo UI" panose="020B0604030504040204" pitchFamily="50" charset="-128"/>
                <a:ea typeface="Meiryo UI" panose="020B0604030504040204" pitchFamily="50" charset="-128"/>
                <a:cs typeface="Arial"/>
              </a:rPr>
              <a:t>　弁護士法人</a:t>
            </a:r>
            <a:r>
              <a:rPr kumimoji="0" lang="en-US" altLang="ja-JP" sz="1200" kern="0" dirty="0">
                <a:solidFill>
                  <a:srgbClr val="3A3A3A"/>
                </a:solidFill>
                <a:latin typeface="Meiryo UI" panose="020B0604030504040204" pitchFamily="50" charset="-128"/>
                <a:ea typeface="Meiryo UI" panose="020B0604030504040204" pitchFamily="50" charset="-128"/>
                <a:cs typeface="Arial"/>
              </a:rPr>
              <a:t>Global HR Strategy</a:t>
            </a:r>
          </a:p>
          <a:p>
            <a:pPr>
              <a:defRPr/>
            </a:pPr>
            <a:r>
              <a:rPr kumimoji="0" lang="ja-JP" altLang="en-US" sz="1200" kern="0" dirty="0">
                <a:solidFill>
                  <a:srgbClr val="3A3A3A"/>
                </a:solidFill>
                <a:latin typeface="Meiryo UI" panose="020B0604030504040204" pitchFamily="50" charset="-128"/>
                <a:ea typeface="Meiryo UI" panose="020B0604030504040204" pitchFamily="50" charset="-128"/>
                <a:cs typeface="Arial"/>
              </a:rPr>
              <a:t>　社労士法人外国人雇用総合研究所</a:t>
            </a:r>
          </a:p>
          <a:p>
            <a:pPr>
              <a:defRPr/>
            </a:pPr>
            <a:r>
              <a:rPr kumimoji="0" lang="ja-JP" altLang="en-US" sz="1200" kern="0" dirty="0">
                <a:solidFill>
                  <a:srgbClr val="3A3A3A"/>
                </a:solidFill>
                <a:latin typeface="Meiryo UI" panose="020B0604030504040204" pitchFamily="50" charset="-128"/>
                <a:ea typeface="Meiryo UI" panose="020B0604030504040204" pitchFamily="50" charset="-128"/>
                <a:cs typeface="Arial"/>
              </a:rPr>
              <a:t>　弁護士・社会保険労務士　杉田昌平 氏</a:t>
            </a:r>
          </a:p>
        </p:txBody>
      </p:sp>
      <p:sp>
        <p:nvSpPr>
          <p:cNvPr id="41" name="正方形/長方形 40">
            <a:extLst>
              <a:ext uri="{FF2B5EF4-FFF2-40B4-BE49-F238E27FC236}">
                <a16:creationId xmlns:a16="http://schemas.microsoft.com/office/drawing/2014/main" id="{C16D08F0-1F48-4D7E-8CAB-C859A81AB5C7}"/>
              </a:ext>
            </a:extLst>
          </p:cNvPr>
          <p:cNvSpPr/>
          <p:nvPr/>
        </p:nvSpPr>
        <p:spPr>
          <a:xfrm>
            <a:off x="4787048" y="5435001"/>
            <a:ext cx="1598734" cy="608251"/>
          </a:xfrm>
          <a:prstGeom prst="rect">
            <a:avLst/>
          </a:prstGeom>
          <a:solidFill>
            <a:schemeClr val="tx1">
              <a:lumMod val="50000"/>
              <a:lumOff val="50000"/>
            </a:schemeClr>
          </a:solidFill>
          <a:ln>
            <a:solidFill>
              <a:schemeClr val="accent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A31A0463-2B3D-4BEE-B334-3DAA1948C933}"/>
              </a:ext>
            </a:extLst>
          </p:cNvPr>
          <p:cNvSpPr txBox="1"/>
          <p:nvPr/>
        </p:nvSpPr>
        <p:spPr>
          <a:xfrm>
            <a:off x="4339927" y="5566378"/>
            <a:ext cx="2495860"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参加費無料</a:t>
            </a:r>
          </a:p>
        </p:txBody>
      </p:sp>
      <p:sp>
        <p:nvSpPr>
          <p:cNvPr id="46" name="正方形/長方形 10">
            <a:extLst>
              <a:ext uri="{FF2B5EF4-FFF2-40B4-BE49-F238E27FC236}">
                <a16:creationId xmlns:a16="http://schemas.microsoft.com/office/drawing/2014/main" id="{A714C41D-D897-4A80-83B1-4714326D95FF}"/>
              </a:ext>
            </a:extLst>
          </p:cNvPr>
          <p:cNvSpPr>
            <a:spLocks noChangeArrowheads="1"/>
          </p:cNvSpPr>
          <p:nvPr/>
        </p:nvSpPr>
        <p:spPr bwMode="auto">
          <a:xfrm>
            <a:off x="817456" y="6671993"/>
            <a:ext cx="5851904" cy="400110"/>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2000" b="1" kern="0" dirty="0">
                <a:solidFill>
                  <a:srgbClr val="3A3A3A"/>
                </a:solidFill>
                <a:latin typeface="Meiryo UI" panose="020B0604030504040204" pitchFamily="50" charset="-128"/>
                <a:ea typeface="Meiryo UI" panose="020B0604030504040204" pitchFamily="50" charset="-128"/>
                <a:cs typeface="Arial"/>
              </a:rPr>
              <a:t>何が変わる？どう変わる？外国人雇用制度について</a:t>
            </a:r>
            <a:endParaRPr kumimoji="0" lang="en-US" altLang="ja-JP" sz="2000" b="1" kern="0" dirty="0">
              <a:solidFill>
                <a:srgbClr val="3A3A3A"/>
              </a:solidFill>
              <a:latin typeface="Meiryo UI" panose="020B0604030504040204" pitchFamily="50" charset="-128"/>
              <a:ea typeface="Meiryo UI" panose="020B0604030504040204" pitchFamily="50" charset="-128"/>
              <a:cs typeface="Arial"/>
            </a:endParaRPr>
          </a:p>
        </p:txBody>
      </p:sp>
      <p:sp>
        <p:nvSpPr>
          <p:cNvPr id="48" name="正方形/長方形 10">
            <a:extLst>
              <a:ext uri="{FF2B5EF4-FFF2-40B4-BE49-F238E27FC236}">
                <a16:creationId xmlns:a16="http://schemas.microsoft.com/office/drawing/2014/main" id="{AB4BB198-A763-42AD-A92C-5991E1E80E91}"/>
              </a:ext>
            </a:extLst>
          </p:cNvPr>
          <p:cNvSpPr>
            <a:spLocks noChangeArrowheads="1"/>
          </p:cNvSpPr>
          <p:nvPr/>
        </p:nvSpPr>
        <p:spPr bwMode="auto">
          <a:xfrm>
            <a:off x="817456" y="7211275"/>
            <a:ext cx="5851904" cy="400110"/>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2000" b="1" kern="0" dirty="0">
                <a:solidFill>
                  <a:srgbClr val="3A3A3A"/>
                </a:solidFill>
                <a:latin typeface="Meiryo UI" panose="020B0604030504040204" pitchFamily="50" charset="-128"/>
                <a:ea typeface="Meiryo UI" panose="020B0604030504040204" pitchFamily="50" charset="-128"/>
                <a:cs typeface="Arial"/>
              </a:rPr>
              <a:t>「特定技能」と「技能実習制度」の違いは？</a:t>
            </a:r>
            <a:endParaRPr kumimoji="0" lang="en-US" altLang="ja-JP" sz="2000" b="1" kern="0" dirty="0">
              <a:solidFill>
                <a:srgbClr val="3A3A3A"/>
              </a:solidFill>
              <a:latin typeface="Meiryo UI" panose="020B0604030504040204" pitchFamily="50" charset="-128"/>
              <a:ea typeface="Meiryo UI" panose="020B0604030504040204" pitchFamily="50" charset="-128"/>
              <a:cs typeface="Arial"/>
            </a:endParaRPr>
          </a:p>
        </p:txBody>
      </p:sp>
      <p:sp>
        <p:nvSpPr>
          <p:cNvPr id="50" name="正方形/長方形 10">
            <a:extLst>
              <a:ext uri="{FF2B5EF4-FFF2-40B4-BE49-F238E27FC236}">
                <a16:creationId xmlns:a16="http://schemas.microsoft.com/office/drawing/2014/main" id="{D3E42EC4-FB4F-4A76-89F0-9C71E6FCBBFD}"/>
              </a:ext>
            </a:extLst>
          </p:cNvPr>
          <p:cNvSpPr>
            <a:spLocks noChangeArrowheads="1"/>
          </p:cNvSpPr>
          <p:nvPr/>
        </p:nvSpPr>
        <p:spPr bwMode="auto">
          <a:xfrm>
            <a:off x="817456" y="7750557"/>
            <a:ext cx="5851904" cy="400110"/>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2000" b="1" kern="0" dirty="0">
                <a:solidFill>
                  <a:srgbClr val="3A3A3A"/>
                </a:solidFill>
                <a:latin typeface="Meiryo UI" panose="020B0604030504040204" pitchFamily="50" charset="-128"/>
                <a:ea typeface="Meiryo UI" panose="020B0604030504040204" pitchFamily="50" charset="-128"/>
                <a:cs typeface="Arial"/>
              </a:rPr>
              <a:t>制度改革と「育成就労制度」について</a:t>
            </a:r>
            <a:endParaRPr kumimoji="0" lang="en-US" altLang="ja-JP" sz="2000" b="1" kern="0" dirty="0">
              <a:solidFill>
                <a:srgbClr val="3A3A3A"/>
              </a:solidFill>
              <a:latin typeface="Meiryo UI" panose="020B0604030504040204" pitchFamily="50" charset="-128"/>
              <a:ea typeface="Meiryo UI" panose="020B0604030504040204" pitchFamily="50" charset="-128"/>
              <a:cs typeface="Arial"/>
            </a:endParaRPr>
          </a:p>
        </p:txBody>
      </p:sp>
      <p:sp>
        <p:nvSpPr>
          <p:cNvPr id="52" name="正方形/長方形 10">
            <a:extLst>
              <a:ext uri="{FF2B5EF4-FFF2-40B4-BE49-F238E27FC236}">
                <a16:creationId xmlns:a16="http://schemas.microsoft.com/office/drawing/2014/main" id="{8E879BD4-3063-405C-9601-9604210C468A}"/>
              </a:ext>
            </a:extLst>
          </p:cNvPr>
          <p:cNvSpPr>
            <a:spLocks noChangeArrowheads="1"/>
          </p:cNvSpPr>
          <p:nvPr/>
        </p:nvSpPr>
        <p:spPr bwMode="auto">
          <a:xfrm>
            <a:off x="817456" y="8289839"/>
            <a:ext cx="5851904" cy="400110"/>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2000" b="1" kern="0" dirty="0">
                <a:solidFill>
                  <a:srgbClr val="3A3A3A"/>
                </a:solidFill>
                <a:latin typeface="Meiryo UI" panose="020B0604030504040204" pitchFamily="50" charset="-128"/>
                <a:ea typeface="Meiryo UI" panose="020B0604030504040204" pitchFamily="50" charset="-128"/>
                <a:cs typeface="Arial"/>
              </a:rPr>
              <a:t>外国人労働者とのトラブルを回避するためには？</a:t>
            </a:r>
            <a:endParaRPr kumimoji="0" lang="en-US" altLang="ja-JP" sz="2000" b="1" kern="0" dirty="0">
              <a:solidFill>
                <a:srgbClr val="3A3A3A"/>
              </a:solidFill>
              <a:latin typeface="Meiryo UI" panose="020B0604030504040204" pitchFamily="50" charset="-128"/>
              <a:ea typeface="Meiryo UI" panose="020B0604030504040204" pitchFamily="50" charset="-128"/>
              <a:cs typeface="Arial"/>
            </a:endParaRPr>
          </a:p>
        </p:txBody>
      </p:sp>
      <p:sp>
        <p:nvSpPr>
          <p:cNvPr id="58" name="正方形/長方形 10">
            <a:extLst>
              <a:ext uri="{FF2B5EF4-FFF2-40B4-BE49-F238E27FC236}">
                <a16:creationId xmlns:a16="http://schemas.microsoft.com/office/drawing/2014/main" id="{417D373E-D2B3-4450-AC32-BDFE4E908126}"/>
              </a:ext>
            </a:extLst>
          </p:cNvPr>
          <p:cNvSpPr>
            <a:spLocks noChangeArrowheads="1"/>
          </p:cNvSpPr>
          <p:nvPr/>
        </p:nvSpPr>
        <p:spPr bwMode="auto">
          <a:xfrm>
            <a:off x="817456" y="8834114"/>
            <a:ext cx="5851904" cy="400110"/>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kumimoji="0" lang="ja-JP" altLang="en-US" sz="2000" b="1" kern="0" dirty="0">
                <a:solidFill>
                  <a:srgbClr val="3A3A3A"/>
                </a:solidFill>
                <a:latin typeface="Meiryo UI" panose="020B0604030504040204" pitchFamily="50" charset="-128"/>
                <a:ea typeface="Meiryo UI" panose="020B0604030504040204" pitchFamily="50" charset="-128"/>
                <a:cs typeface="Arial"/>
              </a:rPr>
              <a:t>外国人労働者を雇用するための実務について</a:t>
            </a:r>
            <a:endParaRPr kumimoji="0" lang="en-US" altLang="ja-JP" sz="2000" b="1" kern="0" dirty="0">
              <a:solidFill>
                <a:srgbClr val="3A3A3A"/>
              </a:solidFill>
              <a:latin typeface="Meiryo UI" panose="020B0604030504040204" pitchFamily="50" charset="-128"/>
              <a:ea typeface="Meiryo UI" panose="020B0604030504040204" pitchFamily="50" charset="-128"/>
              <a:cs typeface="Arial"/>
            </a:endParaRPr>
          </a:p>
        </p:txBody>
      </p:sp>
      <p:sp>
        <p:nvSpPr>
          <p:cNvPr id="8" name="楕円 7">
            <a:extLst>
              <a:ext uri="{FF2B5EF4-FFF2-40B4-BE49-F238E27FC236}">
                <a16:creationId xmlns:a16="http://schemas.microsoft.com/office/drawing/2014/main" id="{40105DDE-7A6B-4672-AC51-111D84235795}"/>
              </a:ext>
            </a:extLst>
          </p:cNvPr>
          <p:cNvSpPr/>
          <p:nvPr/>
        </p:nvSpPr>
        <p:spPr>
          <a:xfrm>
            <a:off x="350546" y="6707102"/>
            <a:ext cx="360000" cy="3600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a:extLst>
              <a:ext uri="{FF2B5EF4-FFF2-40B4-BE49-F238E27FC236}">
                <a16:creationId xmlns:a16="http://schemas.microsoft.com/office/drawing/2014/main" id="{C40AA45E-A00C-4F58-B464-DFFBF9942DB5}"/>
              </a:ext>
            </a:extLst>
          </p:cNvPr>
          <p:cNvSpPr/>
          <p:nvPr/>
        </p:nvSpPr>
        <p:spPr>
          <a:xfrm>
            <a:off x="350546" y="7243869"/>
            <a:ext cx="360000" cy="3600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楕円 59">
            <a:extLst>
              <a:ext uri="{FF2B5EF4-FFF2-40B4-BE49-F238E27FC236}">
                <a16:creationId xmlns:a16="http://schemas.microsoft.com/office/drawing/2014/main" id="{518E182E-0EBE-4457-BA52-393DD7376B4F}"/>
              </a:ext>
            </a:extLst>
          </p:cNvPr>
          <p:cNvSpPr/>
          <p:nvPr/>
        </p:nvSpPr>
        <p:spPr>
          <a:xfrm>
            <a:off x="350546" y="8854169"/>
            <a:ext cx="360000" cy="3600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楕円 60">
            <a:extLst>
              <a:ext uri="{FF2B5EF4-FFF2-40B4-BE49-F238E27FC236}">
                <a16:creationId xmlns:a16="http://schemas.microsoft.com/office/drawing/2014/main" id="{47E43942-FDDB-4356-8C70-B8A5378E5322}"/>
              </a:ext>
            </a:extLst>
          </p:cNvPr>
          <p:cNvSpPr/>
          <p:nvPr/>
        </p:nvSpPr>
        <p:spPr>
          <a:xfrm>
            <a:off x="350546" y="8317403"/>
            <a:ext cx="360000" cy="3600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楕円 61">
            <a:extLst>
              <a:ext uri="{FF2B5EF4-FFF2-40B4-BE49-F238E27FC236}">
                <a16:creationId xmlns:a16="http://schemas.microsoft.com/office/drawing/2014/main" id="{5385CB38-2008-4687-B8AB-5390DBC353EC}"/>
              </a:ext>
            </a:extLst>
          </p:cNvPr>
          <p:cNvSpPr/>
          <p:nvPr/>
        </p:nvSpPr>
        <p:spPr>
          <a:xfrm>
            <a:off x="350546" y="7780636"/>
            <a:ext cx="360000" cy="3600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5C89440-2640-4E24-B576-38D8089808EE}"/>
              </a:ext>
            </a:extLst>
          </p:cNvPr>
          <p:cNvSpPr/>
          <p:nvPr/>
        </p:nvSpPr>
        <p:spPr>
          <a:xfrm>
            <a:off x="188640" y="6566416"/>
            <a:ext cx="6480720" cy="2805946"/>
          </a:xfrm>
          <a:prstGeom prst="rect">
            <a:avLst/>
          </a:prstGeom>
          <a:noFill/>
          <a:ln>
            <a:solidFill>
              <a:srgbClr val="CEB71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直角三角形 30">
            <a:extLst>
              <a:ext uri="{FF2B5EF4-FFF2-40B4-BE49-F238E27FC236}">
                <a16:creationId xmlns:a16="http://schemas.microsoft.com/office/drawing/2014/main" id="{3CD93B95-577D-4796-924B-0E1986D4FD5D}"/>
              </a:ext>
            </a:extLst>
          </p:cNvPr>
          <p:cNvSpPr/>
          <p:nvPr/>
        </p:nvSpPr>
        <p:spPr>
          <a:xfrm rot="16200000">
            <a:off x="5660739" y="8708740"/>
            <a:ext cx="1030859" cy="1363662"/>
          </a:xfrm>
          <a:prstGeom prst="rtTriangle">
            <a:avLst/>
          </a:prstGeom>
          <a:solidFill>
            <a:srgbClr val="F2E15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32" name="テキスト ボックス 31">
            <a:extLst>
              <a:ext uri="{FF2B5EF4-FFF2-40B4-BE49-F238E27FC236}">
                <a16:creationId xmlns:a16="http://schemas.microsoft.com/office/drawing/2014/main" id="{E548BD8D-3706-429F-B1F4-47D845AB8D25}"/>
              </a:ext>
            </a:extLst>
          </p:cNvPr>
          <p:cNvSpPr txBox="1"/>
          <p:nvPr/>
        </p:nvSpPr>
        <p:spPr>
          <a:xfrm>
            <a:off x="6171902" y="9320212"/>
            <a:ext cx="850900" cy="523875"/>
          </a:xfrm>
          <a:prstGeom prst="rect">
            <a:avLst/>
          </a:prstGeom>
          <a:noFill/>
        </p:spPr>
        <p:txBody>
          <a:bodyPr>
            <a:spAutoFit/>
          </a:bodyPr>
          <a:lstStyle/>
          <a:p>
            <a:pPr>
              <a:defRPr/>
            </a:pPr>
            <a:r>
              <a:rPr kumimoji="0" lang="ja-JP" altLang="en-US" sz="1400" b="1" kern="0" dirty="0">
                <a:solidFill>
                  <a:schemeClr val="bg1">
                    <a:lumMod val="50000"/>
                  </a:schemeClr>
                </a:solidFill>
                <a:latin typeface="Noto Sans JP"/>
                <a:ea typeface="Noto Sans JP"/>
                <a:cs typeface="Arial"/>
              </a:rPr>
              <a:t>申込は</a:t>
            </a:r>
            <a:endParaRPr kumimoji="0" lang="en-US" altLang="ja-JP" sz="1400" b="1" kern="0" dirty="0">
              <a:solidFill>
                <a:schemeClr val="bg1">
                  <a:lumMod val="50000"/>
                </a:schemeClr>
              </a:solidFill>
              <a:latin typeface="Noto Sans JP"/>
              <a:ea typeface="Noto Sans JP"/>
              <a:cs typeface="Arial"/>
            </a:endParaRPr>
          </a:p>
          <a:p>
            <a:pPr>
              <a:defRPr/>
            </a:pPr>
            <a:r>
              <a:rPr kumimoji="0" lang="ja-JP" altLang="en-US" sz="1400" b="1" kern="0" dirty="0">
                <a:solidFill>
                  <a:schemeClr val="bg1">
                    <a:lumMod val="50000"/>
                  </a:schemeClr>
                </a:solidFill>
                <a:latin typeface="Noto Sans JP"/>
                <a:ea typeface="Noto Sans JP"/>
                <a:cs typeface="Arial"/>
              </a:rPr>
              <a:t>裏面へ</a:t>
            </a:r>
          </a:p>
        </p:txBody>
      </p:sp>
      <p:pic>
        <p:nvPicPr>
          <p:cNvPr id="5" name="図 4">
            <a:extLst>
              <a:ext uri="{FF2B5EF4-FFF2-40B4-BE49-F238E27FC236}">
                <a16:creationId xmlns:a16="http://schemas.microsoft.com/office/drawing/2014/main" id="{5F0F42FF-E203-4AE0-9F98-BD7F75C14EBE}"/>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b="-1556"/>
          <a:stretch/>
        </p:blipFill>
        <p:spPr>
          <a:xfrm>
            <a:off x="214433" y="3329566"/>
            <a:ext cx="2168763" cy="1985523"/>
          </a:xfrm>
          <a:prstGeom prst="flowChartConnector">
            <a:avLst/>
          </a:prstGeom>
        </p:spPr>
      </p:pic>
      <p:sp>
        <p:nvSpPr>
          <p:cNvPr id="2" name="楕円 1">
            <a:extLst>
              <a:ext uri="{FF2B5EF4-FFF2-40B4-BE49-F238E27FC236}">
                <a16:creationId xmlns:a16="http://schemas.microsoft.com/office/drawing/2014/main" id="{5D415998-2772-4CEB-9993-53E1BBFC1E3D}"/>
              </a:ext>
            </a:extLst>
          </p:cNvPr>
          <p:cNvSpPr/>
          <p:nvPr/>
        </p:nvSpPr>
        <p:spPr>
          <a:xfrm>
            <a:off x="224393" y="3331621"/>
            <a:ext cx="2148845" cy="1985523"/>
          </a:xfrm>
          <a:prstGeom prst="ellipse">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5430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5CE1D560-B546-39BA-4886-39D313A63C61}"/>
              </a:ext>
            </a:extLst>
          </p:cNvPr>
          <p:cNvSpPr/>
          <p:nvPr/>
        </p:nvSpPr>
        <p:spPr>
          <a:xfrm>
            <a:off x="177800" y="762000"/>
            <a:ext cx="6429375" cy="1512888"/>
          </a:xfrm>
          <a:prstGeom prst="rect">
            <a:avLst/>
          </a:prstGeom>
          <a:noFill/>
          <a:ln w="6350" cap="flat" cmpd="sng" algn="ctr">
            <a:solidFill>
              <a:schemeClr val="bg1">
                <a:lumMod val="50000"/>
              </a:schemeClr>
            </a:solidFill>
            <a:prstDash val="solid"/>
          </a:ln>
          <a:effectLst/>
        </p:spPr>
        <p:txBody>
          <a:bodyPr anchor="ctr"/>
          <a:lstStyle/>
          <a:p>
            <a:pPr algn="ctr" defTabSz="903181" eaLnBrk="1" fontAlgn="auto" hangingPunct="1">
              <a:spcBef>
                <a:spcPts val="0"/>
              </a:spcBef>
              <a:spcAft>
                <a:spcPts val="0"/>
              </a:spcAft>
              <a:defRPr/>
            </a:pPr>
            <a:endParaRPr lang="ja-JP" altLang="en-US" sz="1814" kern="0">
              <a:solidFill>
                <a:prstClr val="white"/>
              </a:solidFill>
              <a:latin typeface="Gill Sans MT"/>
              <a:ea typeface="ＭＳ Ｐゴシック" panose="020B0600070205080204" pitchFamily="50" charset="-128"/>
            </a:endParaRPr>
          </a:p>
        </p:txBody>
      </p:sp>
      <p:sp>
        <p:nvSpPr>
          <p:cNvPr id="39" name="正方形/長方形 38">
            <a:extLst>
              <a:ext uri="{FF2B5EF4-FFF2-40B4-BE49-F238E27FC236}">
                <a16:creationId xmlns:a16="http://schemas.microsoft.com/office/drawing/2014/main" id="{D37D07BC-742F-7A5E-2CA6-86ADF5CC9350}"/>
              </a:ext>
            </a:extLst>
          </p:cNvPr>
          <p:cNvSpPr/>
          <p:nvPr/>
        </p:nvSpPr>
        <p:spPr>
          <a:xfrm>
            <a:off x="-4763" y="-7938"/>
            <a:ext cx="6859588" cy="369888"/>
          </a:xfrm>
          <a:prstGeom prst="rect">
            <a:avLst/>
          </a:prstGeom>
          <a:solidFill>
            <a:srgbClr val="A6A6A6"/>
          </a:solidFill>
          <a:ln w="9525" cap="flat" cmpd="sng" algn="ctr">
            <a:noFill/>
            <a:prstDash val="solid"/>
          </a:ln>
          <a:effectLst/>
        </p:spPr>
        <p:txBody>
          <a:bodyPr lIns="81045" tIns="40522" rIns="81045" bIns="40522" anchor="ctr"/>
          <a:lstStyle/>
          <a:p>
            <a:pPr algn="ctr" defTabSz="903181" eaLnBrk="1" fontAlgn="auto" hangingPunct="1">
              <a:spcBef>
                <a:spcPts val="0"/>
              </a:spcBef>
              <a:spcAft>
                <a:spcPts val="0"/>
              </a:spcAft>
              <a:defRPr/>
            </a:pPr>
            <a:endParaRPr lang="ja-JP" altLang="en-US" sz="1270" b="1" kern="0"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55" name="object 19">
            <a:extLst>
              <a:ext uri="{FF2B5EF4-FFF2-40B4-BE49-F238E27FC236}">
                <a16:creationId xmlns:a16="http://schemas.microsoft.com/office/drawing/2014/main" id="{969297F5-79F2-0399-7EBC-C63CDF0A0E03}"/>
              </a:ext>
            </a:extLst>
          </p:cNvPr>
          <p:cNvSpPr txBox="1"/>
          <p:nvPr/>
        </p:nvSpPr>
        <p:spPr>
          <a:xfrm>
            <a:off x="539750" y="577850"/>
            <a:ext cx="1223963" cy="330200"/>
          </a:xfrm>
          <a:prstGeom prst="rect">
            <a:avLst/>
          </a:prstGeom>
          <a:solidFill>
            <a:schemeClr val="bg1"/>
          </a:solidFill>
        </p:spPr>
        <p:txBody>
          <a:bodyPr lIns="0" tIns="0" rIns="0" bIns="0" anchor="ctr"/>
          <a:lstStyle/>
          <a:p>
            <a:pPr algn="ctr">
              <a:defRPr/>
            </a:pPr>
            <a:r>
              <a:rPr lang="ja-JP" altLang="en-US" sz="1600" spc="88" dirty="0">
                <a:solidFill>
                  <a:schemeClr val="tx1">
                    <a:lumMod val="85000"/>
                    <a:lumOff val="15000"/>
                  </a:schemeClr>
                </a:solidFill>
                <a:latin typeface="Meiryo UI" panose="020B0604030504040204" pitchFamily="50" charset="-128"/>
                <a:ea typeface="Meiryo UI" panose="020B0604030504040204" pitchFamily="50" charset="-128"/>
                <a:cs typeface="Noto Sans CJK JP Medium"/>
              </a:rPr>
              <a:t>講師情報</a:t>
            </a:r>
            <a:endParaRPr lang="en-US" altLang="ja-JP" sz="1600" spc="88" dirty="0">
              <a:solidFill>
                <a:schemeClr val="tx1">
                  <a:lumMod val="85000"/>
                  <a:lumOff val="15000"/>
                </a:schemeClr>
              </a:solidFill>
              <a:latin typeface="Meiryo UI" panose="020B0604030504040204" pitchFamily="50" charset="-128"/>
              <a:ea typeface="Meiryo UI" panose="020B0604030504040204" pitchFamily="50" charset="-128"/>
              <a:cs typeface="Noto Sans CJK JP Medium"/>
            </a:endParaRPr>
          </a:p>
        </p:txBody>
      </p:sp>
      <p:sp>
        <p:nvSpPr>
          <p:cNvPr id="19" name="正方形/長方形 18">
            <a:extLst>
              <a:ext uri="{FF2B5EF4-FFF2-40B4-BE49-F238E27FC236}">
                <a16:creationId xmlns:a16="http://schemas.microsoft.com/office/drawing/2014/main" id="{55319802-1470-6441-02BF-F2807530B7F1}"/>
              </a:ext>
            </a:extLst>
          </p:cNvPr>
          <p:cNvSpPr/>
          <p:nvPr/>
        </p:nvSpPr>
        <p:spPr>
          <a:xfrm>
            <a:off x="346075" y="1287463"/>
            <a:ext cx="6132513" cy="877887"/>
          </a:xfrm>
          <a:prstGeom prst="rect">
            <a:avLst/>
          </a:prstGeom>
          <a:solidFill>
            <a:schemeClr val="bg1">
              <a:lumMod val="95000"/>
            </a:schemeClr>
          </a:solidFill>
          <a:ln w="6350" cap="flat" cmpd="sng" algn="ctr">
            <a:noFill/>
            <a:prstDash val="solid"/>
          </a:ln>
          <a:effectLst/>
        </p:spPr>
        <p:txBody>
          <a:bodyPr anchor="ctr"/>
          <a:lstStyle/>
          <a:p>
            <a:pPr algn="ctr" defTabSz="903181" eaLnBrk="1" fontAlgn="auto" hangingPunct="1">
              <a:spcBef>
                <a:spcPts val="0"/>
              </a:spcBef>
              <a:spcAft>
                <a:spcPts val="0"/>
              </a:spcAft>
              <a:defRPr/>
            </a:pPr>
            <a:endParaRPr lang="ja-JP" altLang="en-US" sz="1814" kern="0">
              <a:solidFill>
                <a:prstClr val="white"/>
              </a:solidFill>
              <a:latin typeface="Gill Sans MT"/>
              <a:ea typeface="ＭＳ Ｐゴシック" panose="020B0600070205080204" pitchFamily="50" charset="-128"/>
            </a:endParaRPr>
          </a:p>
        </p:txBody>
      </p:sp>
      <p:sp>
        <p:nvSpPr>
          <p:cNvPr id="4112" name="テキスト ボックス 1">
            <a:extLst>
              <a:ext uri="{FF2B5EF4-FFF2-40B4-BE49-F238E27FC236}">
                <a16:creationId xmlns:a16="http://schemas.microsoft.com/office/drawing/2014/main" id="{A3C5DDD5-E2B9-4DB9-4A86-81A33117D54D}"/>
              </a:ext>
            </a:extLst>
          </p:cNvPr>
          <p:cNvSpPr txBox="1">
            <a:spLocks noChangeArrowheads="1"/>
          </p:cNvSpPr>
          <p:nvPr/>
        </p:nvSpPr>
        <p:spPr bwMode="auto">
          <a:xfrm>
            <a:off x="431800" y="1474670"/>
            <a:ext cx="5939803" cy="521998"/>
          </a:xfrm>
          <a:prstGeom prst="rect">
            <a:avLst/>
          </a:prstGeom>
          <a:noFill/>
          <a:ln>
            <a:noFill/>
          </a:ln>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ja-JP" altLang="en-US" sz="1100" dirty="0">
                <a:solidFill>
                  <a:schemeClr val="tx1">
                    <a:lumMod val="85000"/>
                    <a:lumOff val="15000"/>
                  </a:schemeClr>
                </a:solidFill>
                <a:latin typeface="Meiryo UI" panose="020B0604030504040204" pitchFamily="50" charset="-128"/>
                <a:ea typeface="Meiryo UI" panose="020B0604030504040204" pitchFamily="50" charset="-128"/>
              </a:rPr>
              <a:t>弁護士法人</a:t>
            </a:r>
            <a:r>
              <a:rPr lang="en-US" altLang="ja-JP" sz="1100" dirty="0">
                <a:solidFill>
                  <a:schemeClr val="tx1">
                    <a:lumMod val="85000"/>
                    <a:lumOff val="15000"/>
                  </a:schemeClr>
                </a:solidFill>
                <a:latin typeface="Meiryo UI" panose="020B0604030504040204" pitchFamily="50" charset="-128"/>
                <a:ea typeface="Meiryo UI" panose="020B0604030504040204" pitchFamily="50" charset="-128"/>
              </a:rPr>
              <a:t>Global HR Strategy</a:t>
            </a:r>
            <a:r>
              <a:rPr lang="ja-JP" altLang="en-US" sz="1100" dirty="0">
                <a:solidFill>
                  <a:schemeClr val="tx1">
                    <a:lumMod val="85000"/>
                    <a:lumOff val="15000"/>
                  </a:schemeClr>
                </a:solidFill>
                <a:latin typeface="Meiryo UI" panose="020B0604030504040204" pitchFamily="50" charset="-128"/>
                <a:ea typeface="Meiryo UI" panose="020B0604030504040204" pitchFamily="50" charset="-128"/>
              </a:rPr>
              <a:t>　代表社員弁護士。名古屋大学大学院法学研究科日本法研究教育センター（ベトナム）特任講師、法律事務所等を経て、現在、弁護士法人</a:t>
            </a:r>
            <a:r>
              <a:rPr lang="en-US" altLang="ja-JP" sz="1100" dirty="0">
                <a:solidFill>
                  <a:schemeClr val="tx1">
                    <a:lumMod val="85000"/>
                    <a:lumOff val="15000"/>
                  </a:schemeClr>
                </a:solidFill>
                <a:latin typeface="Meiryo UI" panose="020B0604030504040204" pitchFamily="50" charset="-128"/>
                <a:ea typeface="Meiryo UI" panose="020B0604030504040204" pitchFamily="50" charset="-128"/>
              </a:rPr>
              <a:t>Global HR Strategy</a:t>
            </a:r>
            <a:r>
              <a:rPr lang="ja-JP" altLang="en-US" sz="1100" dirty="0">
                <a:solidFill>
                  <a:schemeClr val="tx1">
                    <a:lumMod val="85000"/>
                    <a:lumOff val="15000"/>
                  </a:schemeClr>
                </a:solidFill>
                <a:latin typeface="Meiryo UI" panose="020B0604030504040204" pitchFamily="50" charset="-128"/>
                <a:ea typeface="Meiryo UI" panose="020B0604030504040204" pitchFamily="50" charset="-128"/>
              </a:rPr>
              <a:t>代表社員弁護士、</a:t>
            </a:r>
            <a:r>
              <a:rPr lang="en-US" altLang="ja-JP" sz="1100" dirty="0">
                <a:solidFill>
                  <a:schemeClr val="tx1">
                    <a:lumMod val="85000"/>
                    <a:lumOff val="15000"/>
                  </a:schemeClr>
                </a:solidFill>
                <a:latin typeface="Meiryo UI" panose="020B0604030504040204" pitchFamily="50" charset="-128"/>
                <a:ea typeface="Meiryo UI" panose="020B0604030504040204" pitchFamily="50" charset="-128"/>
              </a:rPr>
              <a:t>JICA</a:t>
            </a:r>
            <a:r>
              <a:rPr lang="ja-JP" altLang="en-US" sz="1100" dirty="0">
                <a:solidFill>
                  <a:schemeClr val="tx1">
                    <a:lumMod val="85000"/>
                    <a:lumOff val="15000"/>
                  </a:schemeClr>
                </a:solidFill>
                <a:latin typeface="Meiryo UI" panose="020B0604030504040204" pitchFamily="50" charset="-128"/>
                <a:ea typeface="Meiryo UI" panose="020B0604030504040204" pitchFamily="50" charset="-128"/>
              </a:rPr>
              <a:t>国際協力専門員（外国人雇用</a:t>
            </a:r>
            <a:r>
              <a:rPr lang="en-US" altLang="ja-JP" sz="110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100" dirty="0">
                <a:solidFill>
                  <a:schemeClr val="tx1">
                    <a:lumMod val="85000"/>
                    <a:lumOff val="15000"/>
                  </a:schemeClr>
                </a:solidFill>
                <a:latin typeface="Meiryo UI" panose="020B0604030504040204" pitchFamily="50" charset="-128"/>
                <a:ea typeface="Meiryo UI" panose="020B0604030504040204" pitchFamily="50" charset="-128"/>
              </a:rPr>
              <a:t>労働関係法令及び出入国管理関係法令）。</a:t>
            </a:r>
            <a:endParaRPr lang="en-US" altLang="ja-JP" sz="11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22807F3F-EBFF-9379-3BD8-5FEDEABEAC77}"/>
              </a:ext>
            </a:extLst>
          </p:cNvPr>
          <p:cNvSpPr/>
          <p:nvPr/>
        </p:nvSpPr>
        <p:spPr>
          <a:xfrm>
            <a:off x="346075" y="952500"/>
            <a:ext cx="6132513" cy="40281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04" name="正方形/長方形 4">
            <a:extLst>
              <a:ext uri="{FF2B5EF4-FFF2-40B4-BE49-F238E27FC236}">
                <a16:creationId xmlns:a16="http://schemas.microsoft.com/office/drawing/2014/main" id="{E306F128-1E23-52EC-9C86-6C0AEBA95195}"/>
              </a:ext>
            </a:extLst>
          </p:cNvPr>
          <p:cNvSpPr>
            <a:spLocks noChangeArrowheads="1"/>
          </p:cNvSpPr>
          <p:nvPr/>
        </p:nvSpPr>
        <p:spPr bwMode="auto">
          <a:xfrm>
            <a:off x="317500" y="923925"/>
            <a:ext cx="6256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ja-JP" altLang="en-US" sz="1200" dirty="0">
                <a:solidFill>
                  <a:schemeClr val="bg1"/>
                </a:solidFill>
                <a:latin typeface="Meiryo UI" panose="020B0604030504040204" pitchFamily="34" charset="-128"/>
                <a:ea typeface="Meiryo UI" panose="020B0604030504040204" pitchFamily="34" charset="-128"/>
              </a:rPr>
              <a:t>弁護士法人</a:t>
            </a:r>
            <a:r>
              <a:rPr lang="en-US" altLang="ja-JP" sz="1200" dirty="0">
                <a:solidFill>
                  <a:schemeClr val="bg1"/>
                </a:solidFill>
                <a:latin typeface="Meiryo UI" panose="020B0604030504040204" pitchFamily="34" charset="-128"/>
                <a:ea typeface="Meiryo UI" panose="020B0604030504040204" pitchFamily="34" charset="-128"/>
              </a:rPr>
              <a:t>Global HR Strategy</a:t>
            </a:r>
            <a:r>
              <a:rPr lang="ja-JP" altLang="en-US" sz="1200" dirty="0">
                <a:solidFill>
                  <a:schemeClr val="bg1"/>
                </a:solidFill>
                <a:latin typeface="Meiryo UI" panose="020B0604030504040204" pitchFamily="34" charset="-128"/>
                <a:ea typeface="Meiryo UI" panose="020B0604030504040204" pitchFamily="34" charset="-128"/>
              </a:rPr>
              <a:t>　代表社員弁護士　</a:t>
            </a:r>
          </a:p>
          <a:p>
            <a:r>
              <a:rPr lang="ja-JP" altLang="en-US" sz="1200" dirty="0">
                <a:solidFill>
                  <a:schemeClr val="bg1"/>
                </a:solidFill>
                <a:latin typeface="Meiryo UI" panose="020B0604030504040204" pitchFamily="34" charset="-128"/>
                <a:ea typeface="Meiryo UI" panose="020B0604030504040204" pitchFamily="34" charset="-128"/>
              </a:rPr>
              <a:t>社会保険労務士法人外国人雇用総合研究所　代表社員社会保険労務士　杉田昌平</a:t>
            </a:r>
          </a:p>
        </p:txBody>
      </p:sp>
      <p:sp>
        <p:nvSpPr>
          <p:cNvPr id="26" name="object 27">
            <a:extLst>
              <a:ext uri="{FF2B5EF4-FFF2-40B4-BE49-F238E27FC236}">
                <a16:creationId xmlns:a16="http://schemas.microsoft.com/office/drawing/2014/main" id="{E8BD931F-485D-6A0D-562E-10745C5A4C68}"/>
              </a:ext>
            </a:extLst>
          </p:cNvPr>
          <p:cNvSpPr txBox="1"/>
          <p:nvPr/>
        </p:nvSpPr>
        <p:spPr>
          <a:xfrm>
            <a:off x="2551113" y="2406650"/>
            <a:ext cx="2609850" cy="288925"/>
          </a:xfrm>
          <a:prstGeom prst="rect">
            <a:avLst/>
          </a:prstGeom>
        </p:spPr>
        <p:txBody>
          <a:bodyPr lIns="0" tIns="10403" rIns="0" bIns="0">
            <a:spAutoFit/>
          </a:bodyPr>
          <a:lstStyle/>
          <a:p>
            <a:pPr marL="10403" defTabSz="903181">
              <a:spcBef>
                <a:spcPts val="82"/>
              </a:spcBef>
              <a:defRPr/>
            </a:pPr>
            <a:r>
              <a:rPr lang="en-US" altLang="ja-JP" sz="1814" spc="172" dirty="0">
                <a:solidFill>
                  <a:srgbClr val="231F2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Noto Sans CJK JP Medium"/>
              </a:rPr>
              <a:t>Web</a:t>
            </a:r>
            <a:r>
              <a:rPr sz="1270" spc="-254" dirty="0">
                <a:solidFill>
                  <a:srgbClr val="231F20"/>
                </a:solidFill>
                <a:latin typeface="Meiryo UI" panose="020B0604030504040204" pitchFamily="50" charset="-128"/>
                <a:ea typeface="Meiryo UI" panose="020B0604030504040204" pitchFamily="50" charset="-128"/>
                <a:cs typeface="Noto Sans CJK JP Medium"/>
              </a:rPr>
              <a:t> </a:t>
            </a:r>
            <a:r>
              <a:rPr sz="1406" spc="-5" baseline="2525" dirty="0">
                <a:solidFill>
                  <a:srgbClr val="231F20"/>
                </a:solidFill>
                <a:latin typeface="Meiryo UI" panose="020B0604030504040204" pitchFamily="50" charset="-128"/>
                <a:ea typeface="Meiryo UI" panose="020B0604030504040204" pitchFamily="50" charset="-128"/>
                <a:cs typeface="Noto Sans CJK JP Medium"/>
              </a:rPr>
              <a:t>によるお</a:t>
            </a:r>
            <a:r>
              <a:rPr sz="1406" spc="-116" baseline="2525" dirty="0">
                <a:solidFill>
                  <a:srgbClr val="231F20"/>
                </a:solidFill>
                <a:latin typeface="Meiryo UI" panose="020B0604030504040204" pitchFamily="50" charset="-128"/>
                <a:ea typeface="Meiryo UI" panose="020B0604030504040204" pitchFamily="50" charset="-128"/>
                <a:cs typeface="Noto Sans CJK JP Medium"/>
              </a:rPr>
              <a:t>申</a:t>
            </a:r>
            <a:r>
              <a:rPr sz="1406" spc="49" baseline="2525" dirty="0">
                <a:solidFill>
                  <a:srgbClr val="231F20"/>
                </a:solidFill>
                <a:latin typeface="Meiryo UI" panose="020B0604030504040204" pitchFamily="50" charset="-128"/>
                <a:ea typeface="Meiryo UI" panose="020B0604030504040204" pitchFamily="50" charset="-128"/>
                <a:cs typeface="Noto Sans CJK JP Medium"/>
              </a:rPr>
              <a:t>込</a:t>
            </a:r>
            <a:r>
              <a:rPr sz="1406" baseline="2525" dirty="0">
                <a:solidFill>
                  <a:srgbClr val="231F20"/>
                </a:solidFill>
                <a:latin typeface="Meiryo UI" panose="020B0604030504040204" pitchFamily="50" charset="-128"/>
                <a:ea typeface="Meiryo UI" panose="020B0604030504040204" pitchFamily="50" charset="-128"/>
                <a:cs typeface="Noto Sans CJK JP Medium"/>
              </a:rPr>
              <a:t>み</a:t>
            </a:r>
            <a:r>
              <a:rPr lang="ja-JP" altLang="en-US" sz="1406" baseline="2525" dirty="0">
                <a:solidFill>
                  <a:srgbClr val="231F20"/>
                </a:solidFill>
                <a:latin typeface="Meiryo UI" panose="020B0604030504040204" pitchFamily="50" charset="-128"/>
                <a:ea typeface="Meiryo UI" panose="020B0604030504040204" pitchFamily="50" charset="-128"/>
                <a:cs typeface="Noto Sans CJK JP Medium"/>
              </a:rPr>
              <a:t>をお願いします</a:t>
            </a:r>
            <a:endParaRPr sz="1406" baseline="2525"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4106" name="object 5">
            <a:extLst>
              <a:ext uri="{FF2B5EF4-FFF2-40B4-BE49-F238E27FC236}">
                <a16:creationId xmlns:a16="http://schemas.microsoft.com/office/drawing/2014/main" id="{B0059386-DE21-923D-2F02-183FEAF6B3F5}"/>
              </a:ext>
            </a:extLst>
          </p:cNvPr>
          <p:cNvSpPr>
            <a:spLocks/>
          </p:cNvSpPr>
          <p:nvPr/>
        </p:nvSpPr>
        <p:spPr bwMode="auto">
          <a:xfrm>
            <a:off x="-7938" y="8001000"/>
            <a:ext cx="6865938" cy="47625"/>
          </a:xfrm>
          <a:custGeom>
            <a:avLst/>
            <a:gdLst>
              <a:gd name="T0" fmla="*/ 0 w 5815330"/>
              <a:gd name="T1" fmla="*/ 0 h 45719"/>
              <a:gd name="T2" fmla="*/ 2147483646 w 5815330"/>
              <a:gd name="T3" fmla="*/ 0 h 45719"/>
              <a:gd name="T4" fmla="*/ 0 60000 65536"/>
              <a:gd name="T5" fmla="*/ 0 60000 65536"/>
            </a:gdLst>
            <a:ahLst/>
            <a:cxnLst>
              <a:cxn ang="T4">
                <a:pos x="T0" y="T1"/>
              </a:cxn>
              <a:cxn ang="T5">
                <a:pos x="T2" y="T3"/>
              </a:cxn>
            </a:cxnLst>
            <a:rect l="0" t="0" r="r" b="b"/>
            <a:pathLst>
              <a:path w="5815330" h="45719">
                <a:moveTo>
                  <a:pt x="0" y="0"/>
                </a:moveTo>
                <a:lnTo>
                  <a:pt x="5814860" y="0"/>
                </a:lnTo>
              </a:path>
            </a:pathLst>
          </a:custGeom>
          <a:noFill/>
          <a:ln w="6350">
            <a:solidFill>
              <a:srgbClr val="334E7E"/>
            </a:solidFill>
            <a:prstDash val="dot"/>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8" name="object 30">
            <a:extLst>
              <a:ext uri="{FF2B5EF4-FFF2-40B4-BE49-F238E27FC236}">
                <a16:creationId xmlns:a16="http://schemas.microsoft.com/office/drawing/2014/main" id="{954A6286-A50E-7B8C-2BE9-2CCB8FD99098}"/>
              </a:ext>
            </a:extLst>
          </p:cNvPr>
          <p:cNvSpPr txBox="1">
            <a:spLocks noChangeArrowheads="1"/>
          </p:cNvSpPr>
          <p:nvPr/>
        </p:nvSpPr>
        <p:spPr bwMode="auto">
          <a:xfrm>
            <a:off x="115888" y="8024813"/>
            <a:ext cx="6546850" cy="495300"/>
          </a:xfrm>
          <a:prstGeom prst="rect">
            <a:avLst/>
          </a:prstGeom>
          <a:noFill/>
          <a:ln>
            <a:noFill/>
          </a:ln>
        </p:spPr>
        <p:txBody>
          <a:bodyPr lIns="0" tIns="71755" rIns="0" bIns="0">
            <a:spAutoFit/>
          </a:bodyPr>
          <a:lstStyle>
            <a:lvl1pPr marL="4762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defRPr/>
            </a:pPr>
            <a:r>
              <a:rPr lang="ja-JP" altLang="ja-JP" sz="800" dirty="0">
                <a:solidFill>
                  <a:schemeClr val="bg1">
                    <a:lumMod val="50000"/>
                  </a:schemeClr>
                </a:solidFill>
                <a:latin typeface="Meiryo UI" panose="020B0604030504040204" pitchFamily="50" charset="-128"/>
                <a:ea typeface="Meiryo UI" panose="020B0604030504040204" pitchFamily="50" charset="-128"/>
                <a:cs typeface="IPAexGothic"/>
              </a:rPr>
              <a:t>＜お客様情報のお取り扱いについて＞</a:t>
            </a:r>
          </a:p>
          <a:p>
            <a:pPr>
              <a:lnSpc>
                <a:spcPct val="122000"/>
              </a:lnSpc>
              <a:defRPr/>
            </a:pPr>
            <a:r>
              <a:rPr lang="ja-JP" altLang="ja-JP" sz="800" dirty="0">
                <a:solidFill>
                  <a:schemeClr val="bg1">
                    <a:lumMod val="50000"/>
                  </a:schemeClr>
                </a:solidFill>
                <a:latin typeface="Meiryo UI" panose="020B0604030504040204" pitchFamily="50" charset="-128"/>
                <a:ea typeface="Meiryo UI" panose="020B0604030504040204" pitchFamily="50" charset="-128"/>
                <a:cs typeface="IPAexGothic"/>
              </a:rPr>
              <a:t>ご記入いただきました内容は、あいおいニッセイ同和損害保険株式会社（関連会社・提携会社・代理店・扱者含む）からの各種商品・サービスのご案内、及び各種情報提供・運営管理に活用させていただきますのでご了承ください。</a:t>
            </a:r>
          </a:p>
        </p:txBody>
      </p:sp>
      <p:sp>
        <p:nvSpPr>
          <p:cNvPr id="4108" name="テキスト ボックス 31">
            <a:extLst>
              <a:ext uri="{FF2B5EF4-FFF2-40B4-BE49-F238E27FC236}">
                <a16:creationId xmlns:a16="http://schemas.microsoft.com/office/drawing/2014/main" id="{B812FB38-43B3-DD6F-8243-2BFEF4CD4131}"/>
              </a:ext>
            </a:extLst>
          </p:cNvPr>
          <p:cNvSpPr txBox="1">
            <a:spLocks noChangeArrowheads="1"/>
          </p:cNvSpPr>
          <p:nvPr/>
        </p:nvSpPr>
        <p:spPr bwMode="auto">
          <a:xfrm>
            <a:off x="20638" y="8591550"/>
            <a:ext cx="10382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34" charset="-128"/>
              </a:defRPr>
            </a:lvl1pPr>
            <a:lvl2pPr marL="742950" indent="-285750">
              <a:defRPr kumimoji="1">
                <a:solidFill>
                  <a:schemeClr val="tx1"/>
                </a:solidFill>
                <a:latin typeface="Arial" panose="020B0604020202020204" pitchFamily="34" charset="0"/>
                <a:ea typeface="ＭＳ Ｐゴシック" panose="020B0600070205080204" pitchFamily="34" charset="-128"/>
              </a:defRPr>
            </a:lvl2pPr>
            <a:lvl3pPr marL="1143000" indent="-228600">
              <a:defRPr kumimoji="1">
                <a:solidFill>
                  <a:schemeClr val="tx1"/>
                </a:solidFill>
                <a:latin typeface="Arial" panose="020B0604020202020204" pitchFamily="34" charset="0"/>
                <a:ea typeface="ＭＳ Ｐゴシック" panose="020B0600070205080204" pitchFamily="34" charset="-128"/>
              </a:defRPr>
            </a:lvl3pPr>
            <a:lvl4pPr marL="1600200" indent="-228600">
              <a:defRPr kumimoji="1">
                <a:solidFill>
                  <a:schemeClr val="tx1"/>
                </a:solidFill>
                <a:latin typeface="Arial" panose="020B0604020202020204" pitchFamily="34" charset="0"/>
                <a:ea typeface="ＭＳ Ｐゴシック" panose="020B0600070205080204" pitchFamily="34" charset="-128"/>
              </a:defRPr>
            </a:lvl4pPr>
            <a:lvl5pPr marL="2057400" indent="-228600">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r>
              <a:rPr lang="ja-JP" altLang="en-US" sz="1000">
                <a:latin typeface="Meiryo UI" panose="020B0604030504040204" pitchFamily="34" charset="-128"/>
                <a:ea typeface="Meiryo UI" panose="020B0604030504040204" pitchFamily="34" charset="-128"/>
              </a:rPr>
              <a:t>［お問合せ先］</a:t>
            </a:r>
          </a:p>
        </p:txBody>
      </p:sp>
      <p:graphicFrame>
        <p:nvGraphicFramePr>
          <p:cNvPr id="30" name="表 29">
            <a:extLst>
              <a:ext uri="{FF2B5EF4-FFF2-40B4-BE49-F238E27FC236}">
                <a16:creationId xmlns:a16="http://schemas.microsoft.com/office/drawing/2014/main" id="{FD118FDE-50D6-6EE3-3F1A-F3B10086FDAA}"/>
              </a:ext>
            </a:extLst>
          </p:cNvPr>
          <p:cNvGraphicFramePr>
            <a:graphicFrameLocks noGrp="1"/>
          </p:cNvGraphicFramePr>
          <p:nvPr>
            <p:extLst>
              <p:ext uri="{D42A27DB-BD31-4B8C-83A1-F6EECF244321}">
                <p14:modId xmlns:p14="http://schemas.microsoft.com/office/powerpoint/2010/main" val="3012895337"/>
              </p:ext>
            </p:extLst>
          </p:nvPr>
        </p:nvGraphicFramePr>
        <p:xfrm>
          <a:off x="123825" y="8853488"/>
          <a:ext cx="6662737" cy="571500"/>
        </p:xfrm>
        <a:graphic>
          <a:graphicData uri="http://schemas.openxmlformats.org/drawingml/2006/table">
            <a:tbl>
              <a:tblPr firstRow="1" bandRow="1">
                <a:tableStyleId>{5C22544A-7EE6-4342-B048-85BDC9FD1C3A}</a:tableStyleId>
              </a:tblPr>
              <a:tblGrid>
                <a:gridCol w="1648991">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2925514">
                  <a:extLst>
                    <a:ext uri="{9D8B030D-6E8A-4147-A177-3AD203B41FA5}">
                      <a16:colId xmlns:a16="http://schemas.microsoft.com/office/drawing/2014/main" val="20003"/>
                    </a:ext>
                  </a:extLst>
                </a:gridCol>
              </a:tblGrid>
              <a:tr h="213478">
                <a:tc>
                  <a:txBody>
                    <a:bodyPr/>
                    <a:lstStyle/>
                    <a:p>
                      <a:pPr algn="ct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b="0" dirty="0">
                          <a:latin typeface="Meiryo UI" panose="020B0604030504040204" pitchFamily="50" charset="-128"/>
                          <a:ea typeface="Meiryo UI" panose="020B0604030504040204" pitchFamily="50" charset="-128"/>
                        </a:rPr>
                        <a:t>TEL</a:t>
                      </a: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メールアドレス</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58022">
                <a:tc>
                  <a:txBody>
                    <a:bodyPr/>
                    <a:lstStyle/>
                    <a:p>
                      <a:pPr algn="ctr"/>
                      <a:r>
                        <a:rPr kumimoji="1" lang="ja-JP" altLang="en-US" sz="1200" b="0" dirty="0">
                          <a:latin typeface="Meiryo UI" panose="020B0604030504040204" pitchFamily="50" charset="-128"/>
                          <a:ea typeface="Meiryo UI" panose="020B0604030504040204" pitchFamily="50" charset="-128"/>
                        </a:rPr>
                        <a:t>高松支店 地域戦略室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佐々木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0" dirty="0">
                          <a:latin typeface="Meiryo UI" panose="020B0604030504040204" pitchFamily="50" charset="-128"/>
                          <a:ea typeface="Meiryo UI" panose="020B0604030504040204" pitchFamily="50" charset="-128"/>
                        </a:rPr>
                        <a:t>050-3460-1275</a:t>
                      </a:r>
                      <a:endParaRPr kumimoji="1" lang="ja-JP" altLang="en-US" sz="105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b="0" dirty="0">
                          <a:latin typeface="Meiryo UI" panose="020B0604030504040204" pitchFamily="50" charset="-128"/>
                          <a:ea typeface="Meiryo UI" panose="020B0604030504040204" pitchFamily="50" charset="-128"/>
                        </a:rPr>
                        <a:t>toshiaki.sasaki@aioinissaydowa.co.jp</a:t>
                      </a:r>
                      <a:endParaRPr kumimoji="1" lang="ja-JP" altLang="en-US" sz="12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object 24">
            <a:extLst>
              <a:ext uri="{FF2B5EF4-FFF2-40B4-BE49-F238E27FC236}">
                <a16:creationId xmlns:a16="http://schemas.microsoft.com/office/drawing/2014/main" id="{578A00D7-3CEB-857F-D195-4B77508C6BA9}"/>
              </a:ext>
            </a:extLst>
          </p:cNvPr>
          <p:cNvSpPr txBox="1"/>
          <p:nvPr/>
        </p:nvSpPr>
        <p:spPr>
          <a:xfrm>
            <a:off x="206375" y="2390775"/>
            <a:ext cx="2782888" cy="258763"/>
          </a:xfrm>
          <a:prstGeom prst="rect">
            <a:avLst/>
          </a:prstGeom>
        </p:spPr>
        <p:txBody>
          <a:bodyPr lIns="0" tIns="12700" rIns="0" bIns="0">
            <a:spAutoFit/>
          </a:bodyPr>
          <a:lstStyle/>
          <a:p>
            <a:pPr marL="12700" defTabSz="457200">
              <a:spcBef>
                <a:spcPts val="100"/>
              </a:spcBef>
              <a:defRPr/>
            </a:pPr>
            <a:r>
              <a:rPr kumimoji="0" lang="en-US" altLang="ja-JP" sz="1600" spc="190" dirty="0">
                <a:solidFill>
                  <a:srgbClr val="231F20"/>
                </a:solidFill>
                <a:latin typeface="Meiryo UI" panose="020B0604030504040204" pitchFamily="50" charset="-128"/>
                <a:ea typeface="Meiryo UI" panose="020B0604030504040204" pitchFamily="50" charset="-128"/>
                <a:cs typeface="Noto Sans CJK JP Medium"/>
              </a:rPr>
              <a:t>【</a:t>
            </a:r>
            <a:r>
              <a:rPr kumimoji="0" sz="1600" spc="190" dirty="0" err="1">
                <a:solidFill>
                  <a:srgbClr val="231F20"/>
                </a:solidFill>
                <a:latin typeface="Meiryo UI" panose="020B0604030504040204" pitchFamily="50" charset="-128"/>
                <a:ea typeface="Meiryo UI" panose="020B0604030504040204" pitchFamily="50" charset="-128"/>
                <a:cs typeface="Noto Sans CJK JP Medium"/>
              </a:rPr>
              <a:t>参加申込</a:t>
            </a:r>
            <a:r>
              <a:rPr kumimoji="0" lang="ja-JP" altLang="en-US" sz="1600" spc="190" dirty="0">
                <a:solidFill>
                  <a:srgbClr val="231F20"/>
                </a:solidFill>
                <a:latin typeface="Meiryo UI" panose="020B0604030504040204" pitchFamily="50" charset="-128"/>
                <a:ea typeface="Meiryo UI" panose="020B0604030504040204" pitchFamily="50" charset="-128"/>
                <a:cs typeface="Noto Sans CJK JP Medium"/>
              </a:rPr>
              <a:t>方法について</a:t>
            </a:r>
            <a:r>
              <a:rPr kumimoji="0" lang="en-US" altLang="ja-JP" sz="1600" spc="190" dirty="0">
                <a:solidFill>
                  <a:srgbClr val="231F20"/>
                </a:solidFill>
                <a:latin typeface="Meiryo UI" panose="020B0604030504040204" pitchFamily="50" charset="-128"/>
                <a:ea typeface="Meiryo UI" panose="020B0604030504040204" pitchFamily="50" charset="-128"/>
                <a:cs typeface="Noto Sans CJK JP Medium"/>
              </a:rPr>
              <a:t>】</a:t>
            </a:r>
            <a:endParaRPr kumimoji="0" sz="1600" dirty="0">
              <a:solidFill>
                <a:prstClr val="white"/>
              </a:solidFill>
              <a:latin typeface="Meiryo UI" panose="020B0604030504040204" pitchFamily="50" charset="-128"/>
              <a:ea typeface="Meiryo UI" panose="020B0604030504040204" pitchFamily="50" charset="-128"/>
              <a:cs typeface="Noto Sans CJK JP Medium"/>
            </a:endParaRPr>
          </a:p>
        </p:txBody>
      </p:sp>
      <p:sp>
        <p:nvSpPr>
          <p:cNvPr id="32" name="object 29">
            <a:extLst>
              <a:ext uri="{FF2B5EF4-FFF2-40B4-BE49-F238E27FC236}">
                <a16:creationId xmlns:a16="http://schemas.microsoft.com/office/drawing/2014/main" id="{C2835F3B-E0FA-1013-293A-9F298DD79B91}"/>
              </a:ext>
            </a:extLst>
          </p:cNvPr>
          <p:cNvSpPr/>
          <p:nvPr/>
        </p:nvSpPr>
        <p:spPr>
          <a:xfrm>
            <a:off x="3519488" y="3086100"/>
            <a:ext cx="3101975" cy="365125"/>
          </a:xfrm>
          <a:custGeom>
            <a:avLst/>
            <a:gdLst/>
            <a:ahLst/>
            <a:cxnLst/>
            <a:rect l="l" t="t" r="r" b="b"/>
            <a:pathLst>
              <a:path w="2640965" h="280035">
                <a:moveTo>
                  <a:pt x="2640355" y="0"/>
                </a:moveTo>
                <a:lnTo>
                  <a:pt x="0" y="0"/>
                </a:lnTo>
                <a:lnTo>
                  <a:pt x="0" y="279692"/>
                </a:lnTo>
                <a:lnTo>
                  <a:pt x="2640355" y="279692"/>
                </a:lnTo>
                <a:lnTo>
                  <a:pt x="2640355" y="0"/>
                </a:lnTo>
                <a:close/>
              </a:path>
            </a:pathLst>
          </a:custGeom>
          <a:solidFill>
            <a:schemeClr val="bg1">
              <a:lumMod val="50000"/>
            </a:schemeClr>
          </a:solidFill>
          <a:ln>
            <a:solidFill>
              <a:schemeClr val="bg1">
                <a:lumMod val="65000"/>
              </a:schemeClr>
            </a:solidFill>
          </a:ln>
        </p:spPr>
        <p:txBody>
          <a:bodyPr lIns="0" tIns="0" rIns="0" bIns="0" anchor="ctr"/>
          <a:lstStyle/>
          <a:p>
            <a:pPr marL="12700" algn="ctr">
              <a:spcBef>
                <a:spcPts val="100"/>
              </a:spcBef>
              <a:defRPr/>
            </a:pPr>
            <a:r>
              <a:rPr lang="zh-TW"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申込</a:t>
            </a:r>
            <a:r>
              <a:rPr lang="ja-JP"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み</a:t>
            </a:r>
            <a:r>
              <a:rPr lang="zh-TW"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締切</a:t>
            </a:r>
            <a:r>
              <a:rPr lang="ja-JP"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a:t>
            </a:r>
            <a:r>
              <a:rPr lang="en-US" altLang="ja-JP" sz="2000" b="1" kern="0" baseline="2057" dirty="0">
                <a:solidFill>
                  <a:srgbClr val="FFFFFF"/>
                </a:solidFill>
                <a:latin typeface="Meiryo UI" panose="020B0604030504040204" pitchFamily="50" charset="-128"/>
                <a:ea typeface="Meiryo UI" panose="020B0604030504040204" pitchFamily="50" charset="-128"/>
                <a:cs typeface="Noto Sans CJK JP Medium"/>
              </a:rPr>
              <a:t>6</a:t>
            </a:r>
            <a:r>
              <a:rPr lang="ja-JP"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月</a:t>
            </a:r>
            <a:r>
              <a:rPr lang="en-US" altLang="ja-JP" sz="2000" b="1" kern="0" baseline="2057" dirty="0">
                <a:solidFill>
                  <a:srgbClr val="FFFFFF"/>
                </a:solidFill>
                <a:latin typeface="Meiryo UI" panose="020B0604030504040204" pitchFamily="50" charset="-128"/>
                <a:ea typeface="Meiryo UI" panose="020B0604030504040204" pitchFamily="50" charset="-128"/>
                <a:cs typeface="Noto Sans CJK JP Medium"/>
              </a:rPr>
              <a:t>25</a:t>
            </a:r>
            <a:r>
              <a:rPr lang="ja-JP"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日（火）</a:t>
            </a:r>
            <a:r>
              <a:rPr lang="en-US" altLang="ja-JP" sz="2000" b="1" kern="0" baseline="2057" dirty="0">
                <a:solidFill>
                  <a:srgbClr val="FFFFFF"/>
                </a:solidFill>
                <a:latin typeface="Meiryo UI" panose="020B0604030504040204" pitchFamily="50" charset="-128"/>
                <a:ea typeface="Meiryo UI" panose="020B0604030504040204" pitchFamily="50" charset="-128"/>
                <a:cs typeface="Noto Sans CJK JP Medium"/>
              </a:rPr>
              <a:t>17</a:t>
            </a:r>
            <a:r>
              <a:rPr lang="ja-JP" altLang="en-US" sz="2000" b="1" kern="0" baseline="2057" dirty="0">
                <a:solidFill>
                  <a:srgbClr val="FFFFFF"/>
                </a:solidFill>
                <a:latin typeface="Meiryo UI" panose="020B0604030504040204" pitchFamily="50" charset="-128"/>
                <a:ea typeface="Meiryo UI" panose="020B0604030504040204" pitchFamily="50" charset="-128"/>
                <a:cs typeface="Noto Sans CJK JP Medium"/>
              </a:rPr>
              <a:t>時まで</a:t>
            </a:r>
            <a:endParaRPr lang="zh-TW" altLang="en-US" sz="2000" b="1" kern="0" spc="-700" baseline="2000"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33" name="object 12">
            <a:extLst>
              <a:ext uri="{FF2B5EF4-FFF2-40B4-BE49-F238E27FC236}">
                <a16:creationId xmlns:a16="http://schemas.microsoft.com/office/drawing/2014/main" id="{BACD47D5-DA52-D86A-97FF-6C475FBB0429}"/>
              </a:ext>
            </a:extLst>
          </p:cNvPr>
          <p:cNvSpPr txBox="1"/>
          <p:nvPr/>
        </p:nvSpPr>
        <p:spPr>
          <a:xfrm>
            <a:off x="304574" y="2723017"/>
            <a:ext cx="6553426" cy="268370"/>
          </a:xfrm>
          <a:prstGeom prst="rect">
            <a:avLst/>
          </a:prstGeom>
        </p:spPr>
        <p:txBody>
          <a:bodyPr wrap="square" lIns="0" tIns="51435" rIns="0" bIns="0">
            <a:spAutoFit/>
          </a:bodyPr>
          <a:lstStyle/>
          <a:p>
            <a:pPr marL="15240" defTabSz="457200">
              <a:spcBef>
                <a:spcPts val="405"/>
              </a:spcBef>
              <a:defRPr/>
            </a:pPr>
            <a:r>
              <a:rPr kumimoji="0"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2024</a:t>
            </a:r>
            <a:r>
              <a:rPr kumimoji="0"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年 </a:t>
            </a:r>
            <a:r>
              <a:rPr kumimoji="0"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6</a:t>
            </a:r>
            <a:r>
              <a:rPr kumimoji="0"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月 </a:t>
            </a:r>
            <a:r>
              <a:rPr kumimoji="0" lang="en-US" altLang="ja-JP"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26</a:t>
            </a:r>
            <a:r>
              <a:rPr kumimoji="0" lang="ja-JP" altLang="en-US" sz="1400" b="1" dirty="0">
                <a:solidFill>
                  <a:schemeClr val="tx1">
                    <a:lumMod val="65000"/>
                    <a:lumOff val="35000"/>
                  </a:schemeClr>
                </a:solidFill>
                <a:latin typeface="Meiryo UI" panose="020B0604030504040204" pitchFamily="50" charset="-128"/>
                <a:ea typeface="Meiryo UI" panose="020B0604030504040204" pitchFamily="50" charset="-128"/>
                <a:cs typeface="IPAexGothic"/>
              </a:rPr>
              <a:t>日（水）開催</a:t>
            </a:r>
            <a:r>
              <a:rPr kumimoji="0" lang="ja-JP" altLang="en-US" sz="1400" b="1" dirty="0">
                <a:solidFill>
                  <a:schemeClr val="tx1">
                    <a:lumMod val="65000"/>
                    <a:lumOff val="35000"/>
                  </a:schemeClr>
                </a:solidFill>
                <a:latin typeface="Meiryo UI" panose="020B0604030504040204" pitchFamily="50" charset="-128"/>
                <a:ea typeface="Meiryo UI" panose="020B0604030504040204" pitchFamily="50" charset="-128"/>
              </a:rPr>
              <a:t>「運送事業者向け外国人雇用制度解説セミナー」</a:t>
            </a:r>
          </a:p>
        </p:txBody>
      </p:sp>
      <p:sp>
        <p:nvSpPr>
          <p:cNvPr id="34" name="正方形/長方形 33">
            <a:extLst>
              <a:ext uri="{FF2B5EF4-FFF2-40B4-BE49-F238E27FC236}">
                <a16:creationId xmlns:a16="http://schemas.microsoft.com/office/drawing/2014/main" id="{17CF8790-7590-5589-A150-39041C4F9B21}"/>
              </a:ext>
            </a:extLst>
          </p:cNvPr>
          <p:cNvSpPr/>
          <p:nvPr/>
        </p:nvSpPr>
        <p:spPr>
          <a:xfrm>
            <a:off x="177800" y="3430588"/>
            <a:ext cx="6429375" cy="4386262"/>
          </a:xfrm>
          <a:prstGeom prst="rect">
            <a:avLst/>
          </a:prstGeom>
          <a:solidFill>
            <a:schemeClr val="bg1"/>
          </a:solidFill>
          <a:ln w="12700" cap="rnd" cmpd="sng" algn="ctr">
            <a:solidFill>
              <a:schemeClr val="bg1">
                <a:lumMod val="50000"/>
              </a:schemeClr>
            </a:solidFill>
            <a:prstDash val="solid"/>
          </a:ln>
          <a:effectLst/>
        </p:spPr>
        <p:txBody>
          <a:bodyPr lIns="108000" tIns="108000" rIns="108000" bIns="108000"/>
          <a:lstStyle>
            <a:lvl1pPr defTabSz="457200">
              <a:defRPr kumimoji="1">
                <a:solidFill>
                  <a:schemeClr val="tx1"/>
                </a:solidFill>
                <a:latin typeface="Arial" panose="020B0604020202020204" pitchFamily="34" charset="0"/>
                <a:ea typeface="ＭＳ Ｐゴシック" panose="020B0600070205080204" pitchFamily="50" charset="-128"/>
              </a:defRPr>
            </a:lvl1pPr>
            <a:lvl2pPr marL="742950" indent="-285750" defTabSz="457200">
              <a:defRPr kumimoji="1">
                <a:solidFill>
                  <a:schemeClr val="tx1"/>
                </a:solidFill>
                <a:latin typeface="Arial" panose="020B0604020202020204" pitchFamily="34" charset="0"/>
                <a:ea typeface="ＭＳ Ｐゴシック" panose="020B0600070205080204" pitchFamily="50" charset="-128"/>
              </a:defRPr>
            </a:lvl2pPr>
            <a:lvl3pPr marL="1143000" indent="-228600" defTabSz="457200">
              <a:defRPr kumimoji="1">
                <a:solidFill>
                  <a:schemeClr val="tx1"/>
                </a:solidFill>
                <a:latin typeface="Arial" panose="020B0604020202020204" pitchFamily="34" charset="0"/>
                <a:ea typeface="ＭＳ Ｐゴシック" panose="020B0600070205080204" pitchFamily="50" charset="-128"/>
              </a:defRPr>
            </a:lvl3pPr>
            <a:lvl4pPr marL="1600200" indent="-228600" defTabSz="457200">
              <a:defRPr kumimoji="1">
                <a:solidFill>
                  <a:schemeClr val="tx1"/>
                </a:solidFill>
                <a:latin typeface="Arial" panose="020B0604020202020204" pitchFamily="34" charset="0"/>
                <a:ea typeface="ＭＳ Ｐゴシック" panose="020B0600070205080204" pitchFamily="50" charset="-128"/>
              </a:defRPr>
            </a:lvl4pPr>
            <a:lvl5pPr marL="2057400" indent="-228600" defTabSz="45720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r>
              <a:rPr kumimoji="0" lang="ja-JP" altLang="en-US" sz="1400" b="1" u="sng" dirty="0">
                <a:solidFill>
                  <a:schemeClr val="tx1">
                    <a:lumMod val="65000"/>
                    <a:lumOff val="35000"/>
                  </a:schemeClr>
                </a:solidFill>
                <a:latin typeface="Meiryo UI" panose="020B0604030504040204" pitchFamily="50" charset="-128"/>
                <a:ea typeface="Meiryo UI" panose="020B0604030504040204" pitchFamily="50" charset="-128"/>
              </a:rPr>
              <a:t>お申込は、ご視聴される皆さまおひとりずつ必要となります。</a:t>
            </a:r>
            <a:endParaRPr kumimoji="0" lang="en-US" altLang="ja-JP" sz="1400" b="1" u="sng"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spcBef>
                <a:spcPts val="1200"/>
              </a:spcBef>
              <a:defRPr/>
            </a:pPr>
            <a:r>
              <a:rPr kumimoji="0" lang="ja-JP" altLang="en-US" sz="1400" dirty="0">
                <a:solidFill>
                  <a:schemeClr val="tx1">
                    <a:lumMod val="65000"/>
                    <a:lumOff val="35000"/>
                  </a:schemeClr>
                </a:solidFill>
                <a:latin typeface="Meiryo UI" panose="020B0604030504040204" pitchFamily="50" charset="-128"/>
                <a:ea typeface="Meiryo UI" panose="020B0604030504040204" pitchFamily="50" charset="-128"/>
              </a:rPr>
              <a:t>①</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下記</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URL</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または二次元コードから申込フォームへアクセス下さい。</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spcBef>
                <a:spcPts val="1200"/>
              </a:spcBef>
              <a:defRPr/>
            </a:pPr>
            <a:endParaRPr kumimoji="0"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spcBef>
                <a:spcPts val="1200"/>
              </a:spcBef>
              <a:defRPr/>
            </a:pPr>
            <a:r>
              <a:rPr kumimoji="0" lang="ja-JP" altLang="en-US" sz="1400" dirty="0">
                <a:solidFill>
                  <a:schemeClr val="tx1">
                    <a:lumMod val="65000"/>
                    <a:lumOff val="35000"/>
                  </a:schemeClr>
                </a:solidFill>
                <a:latin typeface="Meiryo UI" panose="020B0604030504040204" pitchFamily="50" charset="-128"/>
                <a:ea typeface="Meiryo UI" panose="020B0604030504040204" pitchFamily="50" charset="-128"/>
              </a:rPr>
              <a:t>②</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必要事項に入力していただきましたら</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送信</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を押してください。</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ご参加には「</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e-mail </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アドレス」が必要となります。</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cs typeface="IPAexGothic"/>
            </a:endParaRPr>
          </a:p>
          <a:p>
            <a:pPr eaLnBrk="1" hangingPunct="1">
              <a:defRPr/>
            </a:pP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　＊「申込コード」欄へは</a:t>
            </a:r>
            <a:r>
              <a:rPr kumimoji="0" lang="ja-JP" altLang="en-US" sz="1600" u="sng" dirty="0">
                <a:solidFill>
                  <a:srgbClr val="FF0000"/>
                </a:solidFill>
                <a:latin typeface="Meiryo UI" panose="020B0604030504040204" pitchFamily="50" charset="-128"/>
                <a:ea typeface="Meiryo UI" panose="020B0604030504040204" pitchFamily="50" charset="-128"/>
                <a:cs typeface="IPAexGothic"/>
              </a:rPr>
              <a:t>「</a:t>
            </a:r>
            <a:r>
              <a:rPr kumimoji="0" lang="en-US" altLang="ja-JP" sz="1600" u="sng" dirty="0">
                <a:solidFill>
                  <a:srgbClr val="FF0000"/>
                </a:solidFill>
                <a:latin typeface="Meiryo UI" panose="020B0604030504040204" pitchFamily="50" charset="-128"/>
                <a:ea typeface="Meiryo UI" panose="020B0604030504040204" pitchFamily="50" charset="-128"/>
                <a:cs typeface="IPAexGothic"/>
              </a:rPr>
              <a:t>RPD63</a:t>
            </a:r>
            <a:r>
              <a:rPr kumimoji="0" lang="ja-JP" altLang="en-US" sz="1600" u="sng" dirty="0">
                <a:solidFill>
                  <a:srgbClr val="FF0000"/>
                </a:solidFill>
                <a:latin typeface="Meiryo UI" panose="020B0604030504040204" pitchFamily="50" charset="-128"/>
                <a:ea typeface="Meiryo UI" panose="020B0604030504040204" pitchFamily="50" charset="-128"/>
                <a:cs typeface="IPAexGothic"/>
              </a:rPr>
              <a:t>」</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とご入力ください</a:t>
            </a:r>
            <a:r>
              <a:rPr kumimoji="0" lang="ja-JP" altLang="en-US" sz="1200" dirty="0">
                <a:latin typeface="Meiryo UI" panose="020B0604030504040204" pitchFamily="50" charset="-128"/>
                <a:ea typeface="Meiryo UI" panose="020B0604030504040204" pitchFamily="50" charset="-128"/>
                <a:cs typeface="IPAexGothic"/>
              </a:rPr>
              <a:t>。</a:t>
            </a:r>
            <a:endParaRPr kumimoji="0" lang="en-US" altLang="ja-JP" sz="1200" dirty="0">
              <a:latin typeface="Meiryo UI" panose="020B0604030504040204" pitchFamily="50" charset="-128"/>
              <a:ea typeface="Meiryo UI" panose="020B0604030504040204" pitchFamily="50" charset="-128"/>
              <a:cs typeface="IPAexGothic"/>
            </a:endParaRPr>
          </a:p>
          <a:p>
            <a:pPr eaLnBrk="1" hangingPunct="1">
              <a:defRPr/>
            </a:pP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cs typeface="IPAexGothic"/>
            </a:endParaRPr>
          </a:p>
          <a:p>
            <a:pPr eaLnBrk="1" hangingPunct="1">
              <a:defRPr/>
            </a:pP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cs typeface="IPAexGothic"/>
              </a:rPr>
              <a:t>③</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申込後、当日参加用の</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URL</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が記載されたメールが届きましたら</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登録完了となります。</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セミナー開始時刻の</a:t>
            </a:r>
            <a:r>
              <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rPr>
              <a:t>20</a:t>
            </a: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分前よりログイン可能です。</a:t>
            </a:r>
          </a:p>
          <a:p>
            <a:pPr eaLnBrk="1" hangingPunct="1">
              <a:defRPr/>
            </a:pP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ログイン後、開始までは音楽が流れております。開始前に音楽が聞こえない場合は、</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r>
              <a:rPr kumimoji="0"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各機器の音声設定のご確認をお願いいたします。</a:t>
            </a: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endParaRPr kumimoji="0"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defRPr/>
            </a:pPr>
            <a:r>
              <a:rPr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録画録音やチャットでの誹謗中傷等は固く禁止させていただきます。</a:t>
            </a: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defRPr/>
            </a:pPr>
            <a:r>
              <a:rPr lang="en-US" altLang="ja-JP" sz="1200" dirty="0">
                <a:solidFill>
                  <a:schemeClr val="tx1">
                    <a:lumMod val="65000"/>
                    <a:lumOff val="35000"/>
                  </a:schemeClr>
                </a:solidFill>
                <a:latin typeface="Meiryo UI" panose="020B0604030504040204" pitchFamily="50" charset="-128"/>
                <a:ea typeface="Meiryo UI" panose="020B0604030504040204" pitchFamily="50" charset="-128"/>
              </a:rPr>
              <a:t>    </a:t>
            </a: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発見された場合はご退場いただく場合もございます。</a:t>
            </a: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defRPr/>
            </a:pP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a:defRPr/>
            </a:pPr>
            <a:r>
              <a:rPr lang="en-US" altLang="ja-JP" sz="120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 同時に</a:t>
            </a:r>
            <a:r>
              <a:rPr lang="en-US" altLang="ja-JP" sz="1200" dirty="0">
                <a:solidFill>
                  <a:schemeClr val="tx1">
                    <a:lumMod val="65000"/>
                    <a:lumOff val="35000"/>
                  </a:schemeClr>
                </a:solidFill>
                <a:latin typeface="Meiryo UI" panose="020B0604030504040204" pitchFamily="50" charset="-128"/>
                <a:ea typeface="Meiryo UI" panose="020B0604030504040204" pitchFamily="50" charset="-128"/>
              </a:rPr>
              <a:t>2</a:t>
            </a:r>
            <a:r>
              <a:rPr lang="ja-JP" altLang="en-US" sz="1200" dirty="0">
                <a:solidFill>
                  <a:schemeClr val="tx1">
                    <a:lumMod val="65000"/>
                    <a:lumOff val="35000"/>
                  </a:schemeClr>
                </a:solidFill>
                <a:latin typeface="Meiryo UI" panose="020B0604030504040204" pitchFamily="50" charset="-128"/>
                <a:ea typeface="Meiryo UI" panose="020B0604030504040204" pitchFamily="50" charset="-128"/>
              </a:rPr>
              <a:t>つの端末からセミナーを視聴することはできません。</a:t>
            </a:r>
            <a:endParaRPr lang="en-US" altLang="ja-JP" sz="1200" dirty="0">
              <a:solidFill>
                <a:schemeClr val="tx1">
                  <a:lumMod val="65000"/>
                  <a:lumOff val="35000"/>
                </a:schemeClr>
              </a:solidFill>
              <a:latin typeface="Meiryo UI" panose="020B0604030504040204" pitchFamily="50" charset="-128"/>
              <a:ea typeface="Meiryo UI" panose="020B0604030504040204" pitchFamily="50" charset="-128"/>
            </a:endParaRPr>
          </a:p>
          <a:p>
            <a:pPr eaLnBrk="1" hangingPunct="1">
              <a:defRPr/>
            </a:pPr>
            <a:endParaRPr kumimoji="0" lang="ja-JP" altLang="en-US" sz="1200" dirty="0">
              <a:latin typeface="Meiryo UI" panose="020B0604030504040204" pitchFamily="50" charset="-128"/>
              <a:ea typeface="Meiryo UI" panose="020B0604030504040204" pitchFamily="50" charset="-128"/>
            </a:endParaRPr>
          </a:p>
        </p:txBody>
      </p:sp>
      <p:pic>
        <p:nvPicPr>
          <p:cNvPr id="4131" name="図 39" descr="画面の領域">
            <a:extLst>
              <a:ext uri="{FF2B5EF4-FFF2-40B4-BE49-F238E27FC236}">
                <a16:creationId xmlns:a16="http://schemas.microsoft.com/office/drawing/2014/main" id="{5F88A386-5F3F-7045-E5D1-D10489F1F122}"/>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3475832" y="9430222"/>
            <a:ext cx="3370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テキスト ボックス 24">
            <a:extLst>
              <a:ext uri="{FF2B5EF4-FFF2-40B4-BE49-F238E27FC236}">
                <a16:creationId xmlns:a16="http://schemas.microsoft.com/office/drawing/2014/main" id="{1DAAF675-BC4E-4ABB-9240-3A765DC9BC91}"/>
              </a:ext>
            </a:extLst>
          </p:cNvPr>
          <p:cNvSpPr txBox="1"/>
          <p:nvPr/>
        </p:nvSpPr>
        <p:spPr>
          <a:xfrm>
            <a:off x="371475" y="4164050"/>
            <a:ext cx="6486525" cy="276999"/>
          </a:xfrm>
          <a:prstGeom prst="rect">
            <a:avLst/>
          </a:prstGeom>
          <a:noFill/>
        </p:spPr>
        <p:txBody>
          <a:bodyPr wrap="square">
            <a:spAutoFit/>
          </a:bodyPr>
          <a:lstStyle/>
          <a:p>
            <a:r>
              <a:rPr lang="en-US" altLang="ja-JP" sz="1200" u="sng" dirty="0">
                <a:solidFill>
                  <a:srgbClr val="0000FF"/>
                </a:solidFill>
                <a:effectLst/>
                <a:latin typeface="Arial" panose="020B0604020202020204" pitchFamily="34" charset="0"/>
                <a:ea typeface="ＭＳ ゴシック" panose="020B0609070205080204" pitchFamily="49" charset="-128"/>
                <a:cs typeface="Times New Roman" panose="02020603050405020304" pitchFamily="18" charset="0"/>
                <a:hlinkClick r:id="rId3"/>
              </a:rPr>
              <a:t>https://zoom.us/webinar/register/WN_E7UWz9GMTvGu4uHocJCzeA</a:t>
            </a:r>
            <a:endParaRPr lang="ja-JP" altLang="ja-JP" sz="105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6" name="図 5">
            <a:extLst>
              <a:ext uri="{FF2B5EF4-FFF2-40B4-BE49-F238E27FC236}">
                <a16:creationId xmlns:a16="http://schemas.microsoft.com/office/drawing/2014/main" id="{7F9C1BCB-3E4D-41C9-BBF4-B9AAF909630B}"/>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817335" y="4577039"/>
            <a:ext cx="1545090" cy="1545090"/>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シリョサク！">
      <a:dk1>
        <a:srgbClr val="000000"/>
      </a:dk1>
      <a:lt1>
        <a:srgbClr val="FFFFFF"/>
      </a:lt1>
      <a:dk2>
        <a:srgbClr val="404040"/>
      </a:dk2>
      <a:lt2>
        <a:srgbClr val="E6E6E6"/>
      </a:lt2>
      <a:accent1>
        <a:srgbClr val="37AABA"/>
      </a:accent1>
      <a:accent2>
        <a:srgbClr val="F2E157"/>
      </a:accent2>
      <a:accent3>
        <a:srgbClr val="10AC83"/>
      </a:accent3>
      <a:accent4>
        <a:srgbClr val="2BA0E2"/>
      </a:accent4>
      <a:accent5>
        <a:srgbClr val="0070C0"/>
      </a:accent5>
      <a:accent6>
        <a:srgbClr val="C00000"/>
      </a:accent6>
      <a:hlink>
        <a:srgbClr val="0F0F0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e01db23-c616-4a23-b557-b63f7b879b8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49ED3A62617CB4381A577776B5ED0FF" ma:contentTypeVersion="18" ma:contentTypeDescription="新しいドキュメントを作成します。" ma:contentTypeScope="" ma:versionID="af88724c6177043d1179e574d4168818">
  <xsd:schema xmlns:xsd="http://www.w3.org/2001/XMLSchema" xmlns:xs="http://www.w3.org/2001/XMLSchema" xmlns:p="http://schemas.microsoft.com/office/2006/metadata/properties" xmlns:ns3="9e01db23-c616-4a23-b557-b63f7b879b85" xmlns:ns4="e97ffb38-1d0e-4b78-85ec-b508110400b5" targetNamespace="http://schemas.microsoft.com/office/2006/metadata/properties" ma:root="true" ma:fieldsID="2e02c5ee4ef0736463eb3c66f77b7a89" ns3:_="" ns4:_="">
    <xsd:import namespace="9e01db23-c616-4a23-b557-b63f7b879b85"/>
    <xsd:import namespace="e97ffb38-1d0e-4b78-85ec-b508110400b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1db23-c616-4a23-b557-b63f7b879b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97ffb38-1d0e-4b78-85ec-b508110400b5"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DDB711-5B70-48E2-895F-C8BB79D644B6}">
  <ds:schemaRefs>
    <ds:schemaRef ds:uri="http://purl.org/dc/terms/"/>
    <ds:schemaRef ds:uri="http://schemas.openxmlformats.org/package/2006/metadata/core-properties"/>
    <ds:schemaRef ds:uri="http://purl.org/dc/dcmitype/"/>
    <ds:schemaRef ds:uri="e97ffb38-1d0e-4b78-85ec-b508110400b5"/>
    <ds:schemaRef ds:uri="http://schemas.microsoft.com/office/infopath/2007/PartnerControls"/>
    <ds:schemaRef ds:uri="http://schemas.microsoft.com/office/2006/documentManagement/types"/>
    <ds:schemaRef ds:uri="http://schemas.microsoft.com/office/2006/metadata/properties"/>
    <ds:schemaRef ds:uri="9e01db23-c616-4a23-b557-b63f7b879b85"/>
    <ds:schemaRef ds:uri="http://www.w3.org/XML/1998/namespace"/>
    <ds:schemaRef ds:uri="http://purl.org/dc/elements/1.1/"/>
  </ds:schemaRefs>
</ds:datastoreItem>
</file>

<file path=customXml/itemProps2.xml><?xml version="1.0" encoding="utf-8"?>
<ds:datastoreItem xmlns:ds="http://schemas.openxmlformats.org/officeDocument/2006/customXml" ds:itemID="{F7AB80D7-EA3B-460B-9181-F1B03ACF6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1db23-c616-4a23-b557-b63f7b879b85"/>
    <ds:schemaRef ds:uri="e97ffb38-1d0e-4b78-85ec-b508110400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C4DB83-AED5-4C5D-8475-AFC7B44169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Waveform</Template>
  <TotalTime>8797</TotalTime>
  <Words>548</Words>
  <Application>Microsoft Office PowerPoint</Application>
  <PresentationFormat>A4 210 x 297 mm</PresentationFormat>
  <Paragraphs>60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Meiryo UI</vt:lpstr>
      <vt:lpstr>Noto Sans JP</vt:lpstr>
      <vt:lpstr>メイリオ</vt:lpstr>
      <vt:lpstr>游ゴシック</vt:lpstr>
      <vt:lpstr>Arial</vt:lpstr>
      <vt:lpstr>Calibri</vt:lpstr>
      <vt:lpstr>Gill Sans MT</vt:lpstr>
      <vt:lpstr>Office テーマ</vt:lpstr>
      <vt:lpstr>1_Office テーマ</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F1529</dc:creator>
  <cp:keywords>ｓえみな</cp:keywords>
  <cp:lastModifiedBy>佐々木俊明_RPD63</cp:lastModifiedBy>
  <cp:revision>470</cp:revision>
  <cp:lastPrinted>2024-05-24T02:49:35Z</cp:lastPrinted>
  <dcterms:created xsi:type="dcterms:W3CDTF">2010-05-31T06:17:25Z</dcterms:created>
  <dcterms:modified xsi:type="dcterms:W3CDTF">2024-05-24T02:55:25Z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0x010100A49ED3A62617CB4381A577776B5ED0FF</vt:lpwstr>
  </property>
</Properties>
</file>